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4.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ink/ink23.xml" ContentType="application/inkml+xml"/>
  <Override PartName="/ppt/ink/ink24.xml" ContentType="application/inkml+xml"/>
  <Override PartName="/ppt/ink/ink25.xml" ContentType="application/inkml+xml"/>
  <Override PartName="/ppt/ink/ink26.xml" ContentType="application/inkml+xml"/>
  <Override PartName="/ppt/ink/ink27.xml" ContentType="application/inkml+xml"/>
  <Override PartName="/ppt/ink/ink28.xml" ContentType="application/inkml+xml"/>
  <Override PartName="/ppt/ink/ink29.xml" ContentType="application/inkml+xml"/>
  <Override PartName="/ppt/ink/ink30.xml" ContentType="application/inkml+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2" r:id="rId5"/>
    <p:sldMasterId id="2147483685" r:id="rId6"/>
    <p:sldMasterId id="2147483693" r:id="rId7"/>
    <p:sldMasterId id="2147483700" r:id="rId8"/>
  </p:sldMasterIdLst>
  <p:notesMasterIdLst>
    <p:notesMasterId r:id="rId55"/>
  </p:notesMasterIdLst>
  <p:handoutMasterIdLst>
    <p:handoutMasterId r:id="rId56"/>
  </p:handoutMasterIdLst>
  <p:sldIdLst>
    <p:sldId id="257" r:id="rId9"/>
    <p:sldId id="280" r:id="rId10"/>
    <p:sldId id="260" r:id="rId11"/>
    <p:sldId id="362" r:id="rId12"/>
    <p:sldId id="383" r:id="rId13"/>
    <p:sldId id="395" r:id="rId14"/>
    <p:sldId id="397" r:id="rId15"/>
    <p:sldId id="402" r:id="rId16"/>
    <p:sldId id="403" r:id="rId17"/>
    <p:sldId id="404" r:id="rId18"/>
    <p:sldId id="401" r:id="rId19"/>
    <p:sldId id="428" r:id="rId20"/>
    <p:sldId id="405" r:id="rId21"/>
    <p:sldId id="423" r:id="rId22"/>
    <p:sldId id="396" r:id="rId23"/>
    <p:sldId id="424" r:id="rId24"/>
    <p:sldId id="408" r:id="rId25"/>
    <p:sldId id="409" r:id="rId26"/>
    <p:sldId id="422" r:id="rId27"/>
    <p:sldId id="425" r:id="rId28"/>
    <p:sldId id="426" r:id="rId29"/>
    <p:sldId id="415" r:id="rId30"/>
    <p:sldId id="399" r:id="rId31"/>
    <p:sldId id="400" r:id="rId32"/>
    <p:sldId id="398" r:id="rId33"/>
    <p:sldId id="427" r:id="rId34"/>
    <p:sldId id="410" r:id="rId35"/>
    <p:sldId id="421" r:id="rId36"/>
    <p:sldId id="406" r:id="rId37"/>
    <p:sldId id="411" r:id="rId38"/>
    <p:sldId id="413" r:id="rId39"/>
    <p:sldId id="429" r:id="rId40"/>
    <p:sldId id="363" r:id="rId41"/>
    <p:sldId id="349" r:id="rId42"/>
    <p:sldId id="350" r:id="rId43"/>
    <p:sldId id="372" r:id="rId44"/>
    <p:sldId id="371" r:id="rId45"/>
    <p:sldId id="380" r:id="rId46"/>
    <p:sldId id="373" r:id="rId47"/>
    <p:sldId id="378" r:id="rId48"/>
    <p:sldId id="375" r:id="rId49"/>
    <p:sldId id="374" r:id="rId50"/>
    <p:sldId id="364" r:id="rId51"/>
    <p:sldId id="381" r:id="rId52"/>
    <p:sldId id="365" r:id="rId53"/>
    <p:sldId id="258" r:id="rId54"/>
  </p:sldIdLst>
  <p:sldSz cx="15544800" cy="10058400"/>
  <p:notesSz cx="7023100" cy="93091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324B5D9-2F87-B053-3636-AE532C7B1AB3}" v="3" dt="2026-03-16T18:11:56.29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3" d="100"/>
          <a:sy n="53" d="100"/>
        </p:scale>
        <p:origin x="34" y="-2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slide" Target="slides/slide34.xml"/><Relationship Id="rId47" Type="http://schemas.openxmlformats.org/officeDocument/2006/relationships/slide" Target="slides/slide39.xml"/><Relationship Id="rId50" Type="http://schemas.openxmlformats.org/officeDocument/2006/relationships/slide" Target="slides/slide42.xml"/><Relationship Id="rId55" Type="http://schemas.openxmlformats.org/officeDocument/2006/relationships/notesMaster" Target="notesMasters/notesMaster1.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openxmlformats.org/officeDocument/2006/relationships/slide" Target="slides/slide33.xml"/><Relationship Id="rId54" Type="http://schemas.openxmlformats.org/officeDocument/2006/relationships/slide" Target="slides/slide46.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slide" Target="slides/slide37.xml"/><Relationship Id="rId53" Type="http://schemas.openxmlformats.org/officeDocument/2006/relationships/slide" Target="slides/slide45.xml"/><Relationship Id="rId58"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slide" Target="slides/slide41.xml"/><Relationship Id="rId57" Type="http://schemas.openxmlformats.org/officeDocument/2006/relationships/presProps" Target="presProps.xml"/><Relationship Id="rId61" Type="http://schemas.microsoft.com/office/2015/10/relationships/revisionInfo" Target="revisionInfo.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slide" Target="slides/slide36.xml"/><Relationship Id="rId52" Type="http://schemas.openxmlformats.org/officeDocument/2006/relationships/slide" Target="slides/slide44.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48" Type="http://schemas.openxmlformats.org/officeDocument/2006/relationships/slide" Target="slides/slide40.xml"/><Relationship Id="rId56" Type="http://schemas.openxmlformats.org/officeDocument/2006/relationships/handoutMaster" Target="handoutMasters/handoutMaster1.xml"/><Relationship Id="rId8" Type="http://schemas.openxmlformats.org/officeDocument/2006/relationships/slideMaster" Target="slideMasters/slideMaster5.xml"/><Relationship Id="rId51" Type="http://schemas.openxmlformats.org/officeDocument/2006/relationships/slide" Target="slides/slide43.xml"/><Relationship Id="rId3" Type="http://schemas.openxmlformats.org/officeDocument/2006/relationships/customXml" Target="../customXml/item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slide" Target="slides/slide38.xml"/><Relationship Id="rId5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8275" y="0"/>
            <a:ext cx="3043238" cy="466725"/>
          </a:xfrm>
          <a:prstGeom prst="rect">
            <a:avLst/>
          </a:prstGeom>
        </p:spPr>
        <p:txBody>
          <a:bodyPr vert="horz" lIns="91440" tIns="45720" rIns="91440" bIns="45720" rtlCol="0"/>
          <a:lstStyle>
            <a:lvl1pPr algn="r">
              <a:defRPr sz="1200"/>
            </a:lvl1pPr>
          </a:lstStyle>
          <a:p>
            <a:fld id="{E900555C-BA97-480B-AC5E-1C5F66092130}" type="datetimeFigureOut">
              <a:rPr lang="en-US" smtClean="0"/>
              <a:t>3/19/2026</a:t>
            </a:fld>
            <a:endParaRPr lang="en-US"/>
          </a:p>
        </p:txBody>
      </p:sp>
      <p:sp>
        <p:nvSpPr>
          <p:cNvPr id="4" name="Footer Placeholder 3"/>
          <p:cNvSpPr>
            <a:spLocks noGrp="1"/>
          </p:cNvSpPr>
          <p:nvPr>
            <p:ph type="ftr" sz="quarter" idx="2"/>
          </p:nvPr>
        </p:nvSpPr>
        <p:spPr>
          <a:xfrm>
            <a:off x="0" y="8842375"/>
            <a:ext cx="3043238"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8275" y="8842375"/>
            <a:ext cx="3043238" cy="466725"/>
          </a:xfrm>
          <a:prstGeom prst="rect">
            <a:avLst/>
          </a:prstGeom>
        </p:spPr>
        <p:txBody>
          <a:bodyPr vert="horz" lIns="91440" tIns="45720" rIns="91440" bIns="45720" rtlCol="0" anchor="b"/>
          <a:lstStyle>
            <a:lvl1pPr algn="r">
              <a:defRPr sz="1200"/>
            </a:lvl1pPr>
          </a:lstStyle>
          <a:p>
            <a:fld id="{A08D6BD0-A9B6-4699-BAEC-C4E60DA41A02}" type="slidenum">
              <a:rPr lang="en-US" smtClean="0"/>
              <a:t>‹#›</a:t>
            </a:fld>
            <a:endParaRPr lang="en-US"/>
          </a:p>
        </p:txBody>
      </p:sp>
    </p:spTree>
    <p:extLst>
      <p:ext uri="{BB962C8B-B14F-4D97-AF65-F5344CB8AC3E}">
        <p14:creationId xmlns:p14="http://schemas.microsoft.com/office/powerpoint/2010/main" val="46136439"/>
      </p:ext>
    </p:extLst>
  </p:cSld>
  <p:clrMap bg1="lt1" tx1="dk1" bg2="lt2" tx2="dk2" accent1="accent1" accent2="accent2" accent3="accent3" accent4="accent4" accent5="accent5" accent6="accent6" hlink="hlink" folHlink="folHlink"/>
  <p:hf hdr="0" ftr="0" dt="0"/>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3-12T21:02:14.898"/>
    </inkml:context>
    <inkml:brush xml:id="br0">
      <inkml:brushProperty name="width" value="0.35" units="cm"/>
      <inkml:brushProperty name="height" value="0.35" units="cm"/>
      <inkml:brushProperty name="color" value="#FFFFFF"/>
    </inkml:brush>
  </inkml:definitions>
  <inkml:trace contextRef="#ctx0" brushRef="#br0">1791 54 24575,'-13'-1'0,"-1"-1"0,1 0 0,0-1 0,0 0 0,0-1 0,-16-7 0,15 6 0,0 0 0,0 0 0,-1 2 0,-28-4 0,-369 4 0,202 6 0,-321-3-2811,102 0 4257</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3-12T21:03:11.090"/>
    </inkml:context>
    <inkml:brush xml:id="br0">
      <inkml:brushProperty name="width" value="0.35" units="cm"/>
      <inkml:brushProperty name="height" value="0.35" units="cm"/>
      <inkml:brushProperty name="color" value="#FFFFFF"/>
    </inkml:brush>
  </inkml:definitions>
  <inkml:trace contextRef="#ctx0" brushRef="#br0">566 1 24575,'-494'0'0,"490"-1"0,1 1 0,-1 0 0,1 0 0,0 1 0,-1-1 0,1 1 0,0 0 0,-1 0 0,1 0 0,0 0 0,0 0 0,0 1 0,0-1 0,0 1 0,0 0 0,0 0 0,0 0 0,-4 4 0,6-3 0,0-1 0,0 0 0,0 0 0,1 0 0,-1 1 0,1-1 0,-1 0 0,1 1 0,0-1 0,0 0 0,0 1 0,0-1 0,0 0 0,0 1 0,1-1 0,-1 0 0,1 1 0,-1-1 0,1 0 0,0 0 0,0 0 0,0 1 0,0-1 0,1 0 0,-1-1 0,0 1 0,1 0 0,1 2 0,86 118 0,-80-113 0,1 0 0,0-1 0,0 0 0,1-1 0,0 0 0,21 9 0,-20-10 0,0 0 0,0 1 0,-1 0 0,0 0 0,18 17 0,-17-8-1365</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3-12T21:03:12.841"/>
    </inkml:context>
    <inkml:brush xml:id="br0">
      <inkml:brushProperty name="width" value="0.35" units="cm"/>
      <inkml:brushProperty name="height" value="0.35" units="cm"/>
      <inkml:brushProperty name="color" value="#FFFFFF"/>
    </inkml:brush>
  </inkml:definitions>
  <inkml:trace contextRef="#ctx0" brushRef="#br0">727 0 24575,'-7'0'0,"-40"0"0,-51 7 0,82-5 0,1 1 0,-1 0 0,1 2 0,0 0 0,0 0 0,0 2 0,-15 7 0,10-4 0,0-2 0,-1-1 0,-1 0 0,1-1 0,-1-2 0,-43 4 0,-27 6 0,60-8-455,0-1 0,-59 0 0</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3-12T21:03:15.994"/>
    </inkml:context>
    <inkml:brush xml:id="br0">
      <inkml:brushProperty name="width" value="0.35" units="cm"/>
      <inkml:brushProperty name="height" value="0.35" units="cm"/>
      <inkml:brushProperty name="color" value="#FFFFFF"/>
    </inkml:brush>
  </inkml:definitions>
  <inkml:trace contextRef="#ctx0" brushRef="#br0">1 0 24575,'4'0'0,"6"0"0,2 4 0,7 2 0,5 4 0,2 1 0,2-3 0,0-1 0,0-3 0,0-1 0,3-2 0</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3-12T21:03:19.030"/>
    </inkml:context>
    <inkml:brush xml:id="br0">
      <inkml:brushProperty name="width" value="0.35" units="cm"/>
      <inkml:brushProperty name="height" value="0.35" units="cm"/>
      <inkml:brushProperty name="color" value="#FFFFFF"/>
    </inkml:brush>
  </inkml:definitions>
  <inkml:trace contextRef="#ctx0" brushRef="#br0">0 0 24575,'278'12'0,"-58"-1"0,1263-6 197,-804-7-6195,-539-1 7946,154 6 1905,-191 9-3853,42 1 0,-20-12 154,-42-1-2688,88 10-1,-19 3 942,50 6 6232,-157-13-4195,1-2-1,47-3 1,-64-1-1271</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3-19T13:55:28.260"/>
    </inkml:context>
    <inkml:brush xml:id="br0">
      <inkml:brushProperty name="width" value="0.35" units="cm"/>
      <inkml:brushProperty name="height" value="0.35" units="cm"/>
      <inkml:brushProperty name="color" value="#FFFFFF"/>
    </inkml:brush>
  </inkml:definitions>
  <inkml:trace contextRef="#ctx0" brushRef="#br0">1 1 24575,'0'0'-8191</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3-19T13:55:37.503"/>
    </inkml:context>
    <inkml:brush xml:id="br0">
      <inkml:brushProperty name="width" value="0.35" units="cm"/>
      <inkml:brushProperty name="height" value="0.35" units="cm"/>
      <inkml:brushProperty name="color" value="#FFFFFF"/>
    </inkml:brush>
  </inkml:definitions>
  <inkml:trace contextRef="#ctx0" brushRef="#br0">0 16 23079,'6694'0'0</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3-19T13:57:25.604"/>
    </inkml:context>
    <inkml:brush xml:id="br0">
      <inkml:brushProperty name="width" value="0.35" units="cm"/>
      <inkml:brushProperty name="height" value="0.35" units="cm"/>
      <inkml:brushProperty name="color" value="#FFFFFF"/>
    </inkml:brush>
  </inkml:definitions>
  <inkml:trace contextRef="#ctx0" brushRef="#br0">1 10 24575,'0'-7'0,"27"5"0,65 16 0,50 6 0,56 7 0,15-2 0,-22-5 0,-23-5 0,-33-7 0,-19-3 0,-30-3-8191</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3-19T13:57:28.701"/>
    </inkml:context>
    <inkml:brush xml:id="br0">
      <inkml:brushProperty name="width" value="0.35" units="cm"/>
      <inkml:brushProperty name="height" value="0.35" units="cm"/>
      <inkml:brushProperty name="color" value="#FFFFFF"/>
    </inkml:brush>
  </inkml:definitions>
  <inkml:trace contextRef="#ctx0" brushRef="#br0">0 1 23228,'2178'0'0</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3-19T13:57:37.175"/>
    </inkml:context>
    <inkml:brush xml:id="br0">
      <inkml:brushProperty name="width" value="0.35" units="cm"/>
      <inkml:brushProperty name="height" value="0.35" units="cm"/>
      <inkml:brushProperty name="color" value="#FFFFFF"/>
    </inkml:brush>
  </inkml:definitions>
  <inkml:trace contextRef="#ctx0" brushRef="#br0">1 1 24575,'27'0'0,"57"0"0,42 0 0,40 0 0,61 0 0,13 0 0,-15 0 0,-11 0 0,-21 0 0,-30 0 0,-29 0 0,-23 0 0,3 0 0,65 0 0,9 0 0,-28 0-8191</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3-19T13:57:31.905"/>
    </inkml:context>
    <inkml:brush xml:id="br0">
      <inkml:brushProperty name="width" value="0.35" units="cm"/>
      <inkml:brushProperty name="height" value="0.35" units="cm"/>
      <inkml:brushProperty name="color" value="#FFFFFF"/>
    </inkml:brush>
  </inkml:definitions>
  <inkml:trace contextRef="#ctx0" brushRef="#br0">4257 327 24575,'-1'1'0,"-1"1"0,0-1 0,0 0 0,0 0 0,0 0 0,0 0 0,0-1 0,0 1 0,0-1 0,0 1 0,0-1 0,-1 1 0,1-1 0,0 0 0,0 0 0,0 0 0,0-1 0,-1 1 0,-2-1 0,-11 0 0,-386-38 0,37 1 0,-645-60 0,209-18 0,637 94 0,-168 0 0,-160 23 0,263 1 0,-56 0-1365,168-2-5461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3-12T21:02:16.298"/>
    </inkml:context>
    <inkml:brush xml:id="br0">
      <inkml:brushProperty name="width" value="0.35" units="cm"/>
      <inkml:brushProperty name="height" value="0.35" units="cm"/>
      <inkml:brushProperty name="color" value="#FFFFFF"/>
    </inkml:brush>
  </inkml:definitions>
  <inkml:trace contextRef="#ctx0" brushRef="#br0">1 166 24575,'50'0'-49,"943"-34"-885,-907 25 315,346-49-3580,-382 46 6296,-32 7-1171,0 1 0,0 1 0,35-3 0,252 9-926,157-5 0,-363-5-682,105-22-1</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3-19T13:57:34.755"/>
    </inkml:context>
    <inkml:brush xml:id="br0">
      <inkml:brushProperty name="width" value="0.35" units="cm"/>
      <inkml:brushProperty name="height" value="0.35" units="cm"/>
      <inkml:brushProperty name="color" value="#FFFFFF"/>
    </inkml:brush>
  </inkml:definitions>
  <inkml:trace contextRef="#ctx0" brushRef="#br0">0 1 24575,'3247'0'-1365,"-3124"0"-5461</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3-19T13:57:38.698"/>
    </inkml:context>
    <inkml:brush xml:id="br0">
      <inkml:brushProperty name="width" value="0.35" units="cm"/>
      <inkml:brushProperty name="height" value="0.35" units="cm"/>
      <inkml:brushProperty name="color" value="#FFFFFF"/>
    </inkml:brush>
  </inkml:definitions>
  <inkml:trace contextRef="#ctx0" brushRef="#br0">3584 1 24575,'-14'0'0,"-39"0"0,-52 0 0,-110 0 0,-108 0 0,-95 0 0,-59 0 0,18 0 0,73 0 0,61 0 0,17 0 0,27 0 0,61 0-8191</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3-19T13:57:44.270"/>
    </inkml:context>
    <inkml:brush xml:id="br0">
      <inkml:brushProperty name="width" value="0.35" units="cm"/>
      <inkml:brushProperty name="height" value="0.35" units="cm"/>
      <inkml:brushProperty name="color" value="#FFFFFF"/>
    </inkml:brush>
  </inkml:definitions>
  <inkml:trace contextRef="#ctx0" brushRef="#br0">1 48 24012,'17578'0'0</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3-19T13:57:49.754"/>
    </inkml:context>
    <inkml:brush xml:id="br0">
      <inkml:brushProperty name="width" value="0.35" units="cm"/>
      <inkml:brushProperty name="height" value="0.35" units="cm"/>
      <inkml:brushProperty name="color" value="#FFFFFF"/>
    </inkml:brush>
  </inkml:definitions>
  <inkml:trace contextRef="#ctx0" brushRef="#br0">17580 0 20139,'-17580'324'0</inkml:trace>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3-19T13:57:54.172"/>
    </inkml:context>
    <inkml:brush xml:id="br0">
      <inkml:brushProperty name="width" value="0.35" units="cm"/>
      <inkml:brushProperty name="height" value="0.35" units="cm"/>
      <inkml:brushProperty name="color" value="#FFFFFF"/>
    </inkml:brush>
  </inkml:definitions>
  <inkml:trace contextRef="#ctx0" brushRef="#br0">1 0 23257,'14957'0'0</inkml:trace>
</inkml:ink>
</file>

<file path=ppt/ink/ink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3-19T13:57:56.145"/>
    </inkml:context>
    <inkml:brush xml:id="br0">
      <inkml:brushProperty name="width" value="0.35" units="cm"/>
      <inkml:brushProperty name="height" value="0.35" units="cm"/>
      <inkml:brushProperty name="color" value="#FFFFFF"/>
    </inkml:brush>
  </inkml:definitions>
  <inkml:trace contextRef="#ctx0" brushRef="#br0">68 1 24575,'7'0'0,"2"41"0,-1 34 0,-1 18 0,-9 34 0,-10 23 0,-12 0 0,-7-19 0,1-31-8191</inkml:trace>
</inkml:ink>
</file>

<file path=ppt/ink/ink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3-19T13:57:58.598"/>
    </inkml:context>
    <inkml:brush xml:id="br0">
      <inkml:brushProperty name="width" value="0.35" units="cm"/>
      <inkml:brushProperty name="height" value="0.35" units="cm"/>
      <inkml:brushProperty name="color" value="#FFFFFF"/>
    </inkml:brush>
  </inkml:definitions>
  <inkml:trace contextRef="#ctx0" brushRef="#br0">1613 0 22718,'-1613'0'0</inkml:trace>
</inkml:ink>
</file>

<file path=ppt/ink/ink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3-19T13:58:00.644"/>
    </inkml:context>
    <inkml:brush xml:id="br0">
      <inkml:brushProperty name="width" value="0.35" units="cm"/>
      <inkml:brushProperty name="height" value="0.35" units="cm"/>
      <inkml:brushProperty name="color" value="#FFFFFF"/>
    </inkml:brush>
  </inkml:definitions>
  <inkml:trace contextRef="#ctx0" brushRef="#br0">1 0 24575,'182'0'0,"3973"0"0,-3745 11 0,482 75 0,-708-61 0,509 66 0,5-31 0,758-15 0,-1262-41 0,273 14-1365,-299-9-5461</inkml:trace>
</inkml:ink>
</file>

<file path=ppt/ink/ink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3-19T13:58:03.210"/>
    </inkml:context>
    <inkml:brush xml:id="br0">
      <inkml:brushProperty name="width" value="0.35" units="cm"/>
      <inkml:brushProperty name="height" value="0.35" units="cm"/>
      <inkml:brushProperty name="color" value="#FFFFFF"/>
    </inkml:brush>
  </inkml:definitions>
  <inkml:trace contextRef="#ctx0" brushRef="#br0">11649 0 24575,'-159'0'0,"-35"1"0,-1645 58 0,1678-53 0,-574 31 0,-396 12 0,-406-38 0,441-6 0,-709 46 0,1585-43 0,-709 30 274,-737 22-1913,1490-57-5187</inkml:trace>
</inkml:ink>
</file>

<file path=ppt/ink/ink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3-19T13:58:05.753"/>
    </inkml:context>
    <inkml:brush xml:id="br0">
      <inkml:brushProperty name="width" value="0.35" units="cm"/>
      <inkml:brushProperty name="height" value="0.35" units="cm"/>
      <inkml:brushProperty name="color" value="#FFFFFF"/>
    </inkml:brush>
  </inkml:definitions>
  <inkml:trace contextRef="#ctx0" brushRef="#br0">0 0 18860,'10764'122'0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3-12T21:02:18.151"/>
    </inkml:context>
    <inkml:brush xml:id="br0">
      <inkml:brushProperty name="width" value="0.35" units="cm"/>
      <inkml:brushProperty name="height" value="0.35" units="cm"/>
      <inkml:brushProperty name="color" value="#FFFFFF"/>
    </inkml:brush>
  </inkml:definitions>
  <inkml:trace contextRef="#ctx0" brushRef="#br0">2113 0 24575,'-774'0'-3295,"-1"0"6590,573 16-3295,105-6 0,68-6 0,1 1 0,-38 12 0,-21 4 0,32-16-1365</inkml:trace>
</inkml:ink>
</file>

<file path=ppt/ink/ink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3-19T13:58:17.497"/>
    </inkml:context>
    <inkml:brush xml:id="br0">
      <inkml:brushProperty name="width" value="0.35" units="cm"/>
      <inkml:brushProperty name="height" value="0.35" units="cm"/>
      <inkml:brushProperty name="color" value="#FFFFFF"/>
    </inkml:brush>
  </inkml:definitions>
  <inkml:trace contextRef="#ctx0" brushRef="#br0">0 202 20085,'10844'-201'0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3-12T21:02:19.802"/>
    </inkml:context>
    <inkml:brush xml:id="br0">
      <inkml:brushProperty name="width" value="0.35" units="cm"/>
      <inkml:brushProperty name="height" value="0.35" units="cm"/>
      <inkml:brushProperty name="color" value="#FFFFFF"/>
    </inkml:brush>
  </inkml:definitions>
  <inkml:trace contextRef="#ctx0" brushRef="#br0">170 254 24575,'12'-4'-2,"-1"0"0,1 0 0,0 2-1,0-1 1,0 2 0,0-1 0,0 2 0,18 0-1,16-1-141,1273-145-6476,-1187 118 7702,-82 15-124,1 2 0,0 3 1,71-3-1,-72 12-339,-23 1-1265,1-2-1,-1-1 1,44-7 0,-102-1-1320,-713 9 1121,611 4 871,-490 23 2078,5 52 1380,499-51-4468</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3-12T21:02:25.357"/>
    </inkml:context>
    <inkml:brush xml:id="br0">
      <inkml:brushProperty name="width" value="0.35" units="cm"/>
      <inkml:brushProperty name="height" value="0.35" units="cm"/>
      <inkml:brushProperty name="color" value="#FFFFFF"/>
    </inkml:brush>
  </inkml:definitions>
  <inkml:trace contextRef="#ctx0" brushRef="#br0">458 55 24575,'159'1'0,"182"-3"0,-200-11 0,34 0 0,1086 14 0,-1230-3 0,54-9 0,-52 5 0,44-1 0,854 5 0,-456 4 0,-437-2 0,2-1 0,0 1 0,1 2 0,-1 1 0,0 3 0,68 18 0,-88-19 0,-16-5 0,0 1 0,0 0 0,0 0 0,0 0 0,-1 0 0,1 0 0,0 1 0,-1 0 0,0-1 0,1 2 0,-1-1 0,0 0 0,4 4 0,-7-5 0,-1 0 0,1 0 0,-1 0 0,1 0 0,-1-1 0,0 1 0,1 0 0,-1 0 0,0 0 0,0-1 0,0 1 0,1 0 0,-1-1 0,0 1 0,0 0 0,0-1 0,0 1 0,0-1 0,0 0 0,0 1 0,0-1 0,0 0 0,-3 1 0,-28 9 0,-7-3 0,-1-1 0,-79 2 0,-27 2 0,80-3 0,-1-4 0,-76-5 0,-77 4 0,127 10 0,50-6 0,-56 2 0,-67 5 0,-1 0 0,19-15 0,-118 4 0,100 23 0,94-15 0,-113 7 0,60-4 0,84-7 0,-51 1 0,-276 8-2949,312-10 1939,-151 13-1575,70-7 5294,13-7 787,64-3-3326,-85 12-1,86-7-2145,1-2 0,-75-4 0,-31 1 3086,-6 23 3708,36-24-4818,-40 2 0,171-2-105,0 0 0,0 0 0,0 1 0,0 0 0,0-1 0,0 1 0,0 0 0,0 0 0,0 1 0,1-1 0,-1 1 0,-3 2 0</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3-12T21:02:30.927"/>
    </inkml:context>
    <inkml:brush xml:id="br0">
      <inkml:brushProperty name="width" value="0.35" units="cm"/>
      <inkml:brushProperty name="height" value="0.35" units="cm"/>
      <inkml:brushProperty name="color" value="#FFFFFF"/>
    </inkml:brush>
  </inkml:definitions>
  <inkml:trace contextRef="#ctx0" brushRef="#br0">1219 260 24575,'278'13'-522,"-37"0"-1905,189-19-1026,-145-27 7003,-58 13-605,-73 10-3038,37-16 93,36-4 0,171-25 0,-51 6 0,-202 44 0,-95 5 0,73-9 0,3-4 0,231 7 0,-45 4 0,448-19 0,-904 31 0,-597 9-394,-216 9-379,-863 127 773,1438-93 123,363-59-82,-782 185 962,745-171-1003,27-10 0,-52 23 0,79-30 0,1 0 0,0 1 0,0-1 0,0 0 0,0 1 0,0-1 0,-1 1 0,1-1 0,0 1 0,0 0 0,0-1 0,0 1 0,1 0 0,-1 0 0,0 0 0,0-1 0,0 1 0,1 0 0,-1 0 0,0 0 0,1 0 0,-1 0 0,1 1 0,-1-1 0,1 0 0,-1 0 0,1 0 0,0 3 0,1-3 0,0 1 0,1 0 0,-1-1 0,1 1 0,0-1 0,0 1 0,-1-1 0,1 0 0,0 1 0,0-1 0,0 0 0,0-1 0,0 1 0,1 0 0,-1-1 0,3 2 0,48 12 0,0-1 0,81 8 0,120-2 0,-237-19 0,1600 1-1705,-5-106 0,-471 38 1705,-1356 64 966,-2298-14-5712,1258 45 2910,3 72 143,837-35 3449,398-62-1428,0 1 0,-29 11-1,46-15-313,1 1 1,-1-1-1,0 0 0,1 0 0,-1 0 1,1 0-1,-1 0 0,0 0 0,1 0 1,-1 1-1,0-1 0,1 0 0,-1 0 1,0 0-1,1 1 0,-1-1 0,0 0 1,1 1-1,-1-1 0,0 0 0,0 0 1,1 1-1,-1-1 0,0 1 0,0-1 1,0 0-1,0 1 0,1-1 0,-1 0 1,0 1-1,0-1 0,0 1 0,0-1 1,0 0-1,0 1 0,0-1 0,0 1 1,0-1-1,0 0 0,0 1 0,0-1 1,0 1-1,-1-1 0,1 0 0,0 1 1,0-1-1,0 0 0,0 1 0,-1-1 1,1 0-1,0 1 0,0-1 0,-1 0 1,1 1-1,0-1 0,-1 0 0,1 0 0,0 1 1,-1-1-1,1 0 0,0 0 0,-1 0 1,1 1-1,-1-1 0,1 0 0,0 0 1,-1 0-1,0 0 0,22 7 248,0-1 0,0 0-1,0-2 1,1 0-1,22 0 1,19 3 134,1437 157 2401,-345-102-4589,1213-91 0,-2227 21 1952,1727-69-823,-1760 75 975,-74-2 496,-72-6-71,30 9-663,-505-107 1189,-712-110-4855,767 168 3527,433 48 65,29 1 0,49 3 0,403 31 193,144 8 597,1570-14 2315,-1935-36-3687,305-52-1,-471 44 583,-69 17 0,0 0 0,0 0 0,1 0 0,-1 0 0,0 0 0,1 0 0,-1 0 0,0 0 0,0 0 0,1 0 0,-1 0 0,0 0 0,0 0 0,1-1 0,-1 1 0,0 0 0,0 0 0,0 0 0,1 0 0,-1 0 0,0-1 0,0 1 0,0 0 0,1 0 0,-1 0 0,0-1 0,0 1 0,0 0 0,0 0 0,0-1 0,1 1 0,-1 0 0,0 0 0,0-1 0,0 1 0,0 0 0,0 0 0,0-1 0,0 1 0,0 0 0,0-1 0,0 1 0,0 0 0,0 0 0,0-1 0,0 1 0,0 0 0,0 0 0,0-1 0,-1 1 0,1 0 0,0-1 0,-36-8 0,-273-5 636,197 13-289,-295-6 535,-143-8-629,-122-9-1009,464 17 472,-3220-83-4347,3008 90 3648,379 1 855,-78-1-791,-143 20 0,209-8-146,52-12 1055,1 0-1,0 0 1,0 0-1,-1 0 1,1 0-1,0 1 1,-1-1-1,1 0 1,0 0-1,-1 0 1,1 0-1,0 1 1,0-1-1,-1 0 1,1 0-1,0 0 1,0 1-1,0-1 1,-1 0-1,1 0 1,0 1-1,0-1 0,0 0 1,0 1-1,-1-1 1,1 0-1,0 0 1,0 1-1,0-1 1,0 0-1,0 1 1,0-1-1,0 0 1,0 1-1,0-1 1,0 0-1,0 1 1,0 0-1,24 11-152,28 2 637,1-3-1,99 8 1,-122-16-311,883 55 1288,16-45-1651,-828-12-41,512 0-57,2900-70 1777,-2989 50-1479,-118-2 0,66-12 0,-374 23 164,-75 6 286,-23 4-435,0 0-8,0 0 0,0 0 0,0 0 1,0 0-1,0 0 0,0-1 1,0 1-1,0 0 0,0 0 0,0 0 1,0 0-1,0 0 0,0 0 0,0 0 1,0 0-1,1-1 117,-1 1-117,0 0 8,0 0-8,0 0 0,0 0 0,0 0 1,0 0-1,0 0 0,-38-3 425,-252 1 1328,20-6-1288,-97-6-231,-101-3 578,320 13-540,-1064-30 557,-4 39-856,990 7 20,210-11 0,0 0 0,0 2 0,0 0 0,-24 7 0,40-10 0,-1 0 0,1 0 0,0 0 0,0 0 0,-1 0 0,1 0 0,0 0 0,-1 1 0,1-1 0,0 0 0,0 0 0,-1 0 0,1 0 0,0 1 0,0-1 0,-1 0 0,1 0 0,0 1 0,0-1 0,0 0 0,-1 0 0,1 1 0,0-1 0,0 0 0,0 1 0,0-1 0,0 0 0,0 0 0,-1 1 0,1-1 0,0 0 0,0 1 0,0-1 0,0 0 0,0 1 0,0-1 0,0 0 0,1 1 0,-1-1 0,0 0 0,0 1 0,0-1 0,0 0 0,0 0 0,0 1 0,0-1 0,1 1 0,25 12 0,120 18 0,119 8 0,112 4-164,104 1-655,87-5-77,1801 13-1657,-1-133-258,-2222 71 3308,-112 4 178,-34 5-667,0 1-1,0 0 0,0 0 1,0 0-1,0-1 1,0 1-1,0 0 1,0 0-1,0-1 0,0 1 1,0 0-1,0 0 1,0 0-1,0-1 0,0 1 1,0 0-1,0 0 1,0 0-1,0-1 0,0 1 1,0 0-1,0 0 1,0 0-1,-1-1 1,1 1-1,0 0 0,0 0 1,0 0-1,0 0 1,0 0-1,-1-1 0,1 1 1,0 0-1,0 0 1,0 0-1,0 0 1,-1 0-1,1 0 0,0 0 1,0 0-1,0-1 1,-1 1-1,1 0 0,0 0 1,0 0-1,-1 0 1,1 0-1,0 0 0,0 0 1,0 0-1,-1 0 1,1 0-1,0 1 1,0-1-1,0 0 0,-1 0 1,1 0-1,0 0 1,0 0-1,-71-11 380,66 11-377,-1536-75 446,838 108-712,520-12 182,-321 77-1,476-90 157,-52 20 0,78-27-51,0 0 0,-1 0-1,1 0 1,0 1 0,0-1-1,0 1 1,0-1 0,0 1 0,0-1-1,1 1 1,-3 3 0,4-5-16,-1 1 0,1-1 1,0 1-1,0-1 1,0 1-1,0-1 0,0 1 1,0-1-1,0 1 0,0 0 1,0-1-1,0 1 0,0-1 1,0 1-1,0-1 0,0 1 1,0-1-1,0 1 1,0-1-1,1 1 0,-1-1 1,0 1-1,1-1 0,-1 1 1,0-1-1,0 0 0,1 1 1,-1-1-1,1 1 1,-1-1-1,1 1 0,5 2 73,0 1 0,1-1 0,-1 0-1,1 0 1,0-1 0,11 3 0,77 15-782,147 12 1,-212-29 605,1158 71-49,8-71 151,51-48-375,-1243 45 357,0 0 0,0 0 0,0 0 0,0 0 0,0-1 0,0 0 0,1 1-1,-2-2 1,8-1 0,-66-8 209,-1006-77 3188,893 78-3018,-643-27 707,1 60-1507,688-10-111,-145 33 0,172-19-447,92-26 892,-1 0-1,1 1 1,-1-1 0,1 1 0,0 0 0,0 0-1,0 0 1,-5 5 0,7 4-394,19 0-40,10-2 466,1-2 0,0-1-1,50 4 1,-43-6 123,1931 112 3409,-658-179-6838,-1258 58 3271,-10 2 89,0-1-1,71-18 1,-95 13 18,-17 8-10,1 1 0,-1 0-1,0 0 1,0-1-1,0 1 1,0 0-1,0-1 1,0 1-1,1 0 1,-1 0-1,0-1 1,0 1-1,0 0 1,0-1-1,0 1 1,0 0 0,0 0-1,0-1 1,0 1-1,0 0 1,0-1-1,-1 1 1,1 0-1,0-1 1,0 1-1,0 0 1,0 0-1,0-1 1,0 1-1,-1 0 1,1 0-1,0-1 1,0 1 0,0 0-1,-1 0 1,1 0-1,0-1 1,-6-3 47,1 1 0,0-1 0,-1 1 0,0 0 1,0 0-1,0 1 0,0 0 0,-10-3 0,-65-12 120,51 11-78,-168-31 2115,-1 9 0,-337-4-1,528 33-2206,22 1 0,38 2 0,-42-3 0,1546 46-848,-1059-58 694,617-94 0,-1066 98 154,-22 5 0,-1-1 0,0-2 0,1-1 0,35-13 0,-61 19 0,-1 0 0,1 0 0,0 0 0,-1 0 0,1 0 0,0 0 0,-1-1 0,1 1 0,0 0 0,-1 0 0,1 0 0,0-1 0,-1 1 0,1 0 0,0 0 0,0-1 0,-1 1 0,1 0 0,0-1 0,0 1 0,0 0 0,-1-1 0,1 1 0,0 0 0,0-1 0,0 1 0,0 0 0,0-1 0,0 1 0,0-1 0,-1 1 0,1 0 0,0-1 0,1 1 0,-1 0 0,0-1 0,0 1 0,0-1 0,0 1 0,0 0 0,0-1 0,0 1 0,0 0 0,1-1 0,-1 1 0,0 0 0,0-1 0,0 1 0,1 0 0,-1-1 0,0 1 0,1 0 0,-1 0 0,0-1 0,0 1 0,1 0 0,-1 0 0,0 0 0,1-1 0,-1 1 0,1 0 0,-1 0 0,0 0 0,1 0 0,-24-8 0,-1 1 0,-1 2 0,1 0 0,-1 1 0,-33 0 0,-20-3 0,-193-22 0,-1098-32-1006,678 117 246,505-26 514,-295 87 1,475-115 226,-51 15-576,0 2 1,-67 34-1,101-38 67,18-2 21,7-11 454,0-1 1,0 1-1,0 0 1,0-1-1,0 1 1,0-1-1,0 0 1,0 0-1,1 0 1,-1 0-1,0 0 1,1 0-1,-1-1 1,1 1-1,3 0 1,81 15-123,0-3 0,153 3 0,-150-12 168,1679 18-23,-781-75 1463,-6-45 416,-828 82-1923,385-32 2144,-761 51 237,-86 4-2206,243-2-112,0 3 0,-103 26 0,163-33 11,0 0 0,-1 1 0,1 0 0,0 1 0,0-1 0,1 1 0,-7 4 0,10-7 0,1 1 0,-1-1 0,1 1 0,-1-1 0,1 1 0,-1-1 0,1 1 0,0-1 0,-1 1 0,1 0 0,0-1 0,-1 1 0,1 0 0,0-1 0,0 1 0,-1 0 0,1-1 0,0 1 0,0 0 0,0-1 0,0 1 0,0 0 0,0 1 0,1-1 0,0 1 0,-1-1 0,1 0 0,0 1 0,0-1 0,0 0 0,0 0 0,0 0 0,0 0 0,1 0 0,-1 0 0,0 0 0,0 0 0,1 0 0,2 1 0,15 6 0,0 0 0,1-2 0,0 0 0,0-1 0,0-1 0,41 2 0,-25-1 0,463 27 0,3-34 0,-371 1 0,-127 0 0,-14-1 0,-39-3 0,-71-5 0,-500-5 0,226 9 0,258 3 0,-150-8 0,1056 34 0,-740-23 0,175-2 0,-1-9 0,0-9 0,248-58 0,-432 74 0,37-11 0,-54 14 0,1 0 0,-1 0 0,0-1 0,0 1 0,0-1 0,0 1 0,0-1 0,0 0 0,0 0 0,-1-1 0,5-3 0,-7 5 0,0 1 0,1-1 0,-1 0 0,0 0 0,0 1 0,0-1 0,0 0 0,0 1 0,0-1 0,0 0 0,0 0 0,0 1 0,0-1 0,0 0 0,0 0 0,-1 1 0,1-1 0,0 0 0,0 1 0,-1-1 0,1 0 0,-1 1 0,1-1 0,0 1 0,-1-1 0,1 0 0,-1 1 0,1-1 0,-1 1 0,0-1 0,1 1 0,-1 0 0,1-1 0,-1 1 0,0 0 0,1-1 0,-1 1 0,-1 0 0,-18-11 0,0 1 0,-1 1 0,0 0 0,-1 2 0,-27-6 0,1 0 0,-481-124 0,365 104 0,-219-15 0,360 46 0,14 1 0,0 0 0,-1 0 0,1 1 0,0 0 0,0 1 0,0 0 0,0 0 0,-10 4 0,19-5 0,-1 0 0,1 0 0,0 0 0,-1 0 0,1 0 0,0 0 0,-1 1 0,1-1 0,0 0 0,-1 0 0,1 0 0,0 1 0,0-1 0,-1 0 0,1 0 0,0 0 0,0 1 0,0-1 0,-1 0 0,1 1 0,0-1 0,0 0 0,0 0 0,0 1 0,0-1 0,-1 0 0,1 1 0,0-1 0,0 0 0,0 1 0,0-1 0,0 0 0,0 1 0,0-1 0,0 0 0,0 1 0,0-1 0,0 0 0,1 1 0,-1-1 0,0 0 0,0 1 0,0-1 0,0 0 0,0 0 0,1 1 0,-1-1 0,0 0 0,0 1 0,0-1 0,1 0 0,-1 0 0,0 0 0,0 1 0,1-1 0,-1 0 0,0 0 0,1 0 0,-1 0 0,0 1 0,23 12 0,68 23 0,2-4 0,2-4 0,100 16 0,87-3-2840,-223-37-2511</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3-12T21:03:02.869"/>
    </inkml:context>
    <inkml:brush xml:id="br0">
      <inkml:brushProperty name="width" value="0.35" units="cm"/>
      <inkml:brushProperty name="height" value="0.35" units="cm"/>
      <inkml:brushProperty name="color" value="#FFFFFF"/>
    </inkml:brush>
  </inkml:definitions>
  <inkml:trace contextRef="#ctx0" brushRef="#br0">0 129 23491,'1089'-129'0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3-12T21:03:04.235"/>
    </inkml:context>
    <inkml:brush xml:id="br0">
      <inkml:brushProperty name="width" value="0.35" units="cm"/>
      <inkml:brushProperty name="height" value="0.35" units="cm"/>
      <inkml:brushProperty name="color" value="#FFFFFF"/>
    </inkml:brush>
  </inkml:definitions>
  <inkml:trace contextRef="#ctx0" brushRef="#br0">0 28 24575,'5'0'0,"5"0"0,6 0 0,0-5 0,1-1 0,3 0 0,2 2 0,2 0 0,1 2 0,1 1 0</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3-12T21:03:05.301"/>
    </inkml:context>
    <inkml:brush xml:id="br0">
      <inkml:brushProperty name="width" value="0.35" units="cm"/>
      <inkml:brushProperty name="height" value="0.35" units="cm"/>
      <inkml:brushProperty name="color" value="#FFFFFF"/>
    </inkml:brush>
  </inkml:definitions>
  <inkml:trace contextRef="#ctx0" brushRef="#br0">62 508 24575,'1'-148'0,"-3"-160"0,-5 264 0,7 44 0,0 0 0,0-1 0,0 1 0,-1-1 0,1 1 0,0 0 0,0-1 0,-1 1 0,1-1 0,0 1 0,0 0 0,-1-1 0,1 1 0,-1 0 0,1 0 0,0-1 0,-1 1 0,1 0 0,-1 0 0,1 0 0,0-1 0,-1 1 0,1 0 0,-1 0 0,1 0 0,-1 0 0,0 0 0,-17 12 0,-8 32-1365</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7072"/>
          </a:xfrm>
          <a:prstGeom prst="rect">
            <a:avLst/>
          </a:prstGeom>
        </p:spPr>
        <p:txBody>
          <a:bodyPr vert="horz" lIns="93324" tIns="46662" rIns="93324" bIns="46662" rtlCol="0"/>
          <a:lstStyle>
            <a:lvl1pPr algn="r">
              <a:defRPr sz="1200"/>
            </a:lvl1pPr>
          </a:lstStyle>
          <a:p>
            <a:fld id="{5C82C50A-C0B0-4423-8D9D-BDB867C5E972}" type="datetimeFigureOut">
              <a:rPr lang="en-US" smtClean="0"/>
              <a:t>3/19/2026</a:t>
            </a:fld>
            <a:endParaRPr lang="en-US"/>
          </a:p>
        </p:txBody>
      </p:sp>
      <p:sp>
        <p:nvSpPr>
          <p:cNvPr id="4" name="Slide Image Placeholder 3"/>
          <p:cNvSpPr>
            <a:spLocks noGrp="1" noRot="1" noChangeAspect="1"/>
          </p:cNvSpPr>
          <p:nvPr>
            <p:ph type="sldImg" idx="2"/>
          </p:nvPr>
        </p:nvSpPr>
        <p:spPr>
          <a:xfrm>
            <a:off x="1084263" y="1163638"/>
            <a:ext cx="4854575" cy="3141662"/>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80004"/>
            <a:ext cx="5618480" cy="3665458"/>
          </a:xfrm>
          <a:prstGeom prst="rect">
            <a:avLst/>
          </a:prstGeom>
        </p:spPr>
        <p:txBody>
          <a:bodyPr vert="horz" lIns="93324" tIns="46662" rIns="93324" bIns="46662"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30"/>
            <a:ext cx="3043343" cy="467071"/>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30"/>
            <a:ext cx="3043343" cy="467071"/>
          </a:xfrm>
          <a:prstGeom prst="rect">
            <a:avLst/>
          </a:prstGeom>
        </p:spPr>
        <p:txBody>
          <a:bodyPr vert="horz" lIns="93324" tIns="46662" rIns="93324" bIns="46662" rtlCol="0" anchor="b"/>
          <a:lstStyle>
            <a:lvl1pPr algn="r">
              <a:defRPr sz="1200"/>
            </a:lvl1pPr>
          </a:lstStyle>
          <a:p>
            <a:fld id="{864224F8-5D86-4917-9048-87EB5E5560A5}" type="slidenum">
              <a:rPr lang="en-US" smtClean="0"/>
              <a:t>‹#›</a:t>
            </a:fld>
            <a:endParaRPr lang="en-US"/>
          </a:p>
        </p:txBody>
      </p:sp>
    </p:spTree>
    <p:extLst>
      <p:ext uri="{BB962C8B-B14F-4D97-AF65-F5344CB8AC3E}">
        <p14:creationId xmlns:p14="http://schemas.microsoft.com/office/powerpoint/2010/main" val="3726902998"/>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4224F8-5D86-4917-9048-87EB5E5560A5}" type="slidenum">
              <a:rPr lang="en-US" smtClean="0"/>
              <a:t>1</a:t>
            </a:fld>
            <a:endParaRPr lang="en-US"/>
          </a:p>
        </p:txBody>
      </p:sp>
    </p:spTree>
    <p:extLst>
      <p:ext uri="{BB962C8B-B14F-4D97-AF65-F5344CB8AC3E}">
        <p14:creationId xmlns:p14="http://schemas.microsoft.com/office/powerpoint/2010/main" val="25323999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1FFC6A-D5CE-39E9-44AD-A2D3A92FCAC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5B2C452-2DEF-279D-98D4-4B7A602FFB3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7C3F5AB-487C-1FE4-3BE1-CBF8B0D03C22}"/>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6762191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1E4809-476D-95A4-3B65-2F1DE743EA1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86A8053-2ABB-0450-2A0D-FD52B55D2B3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E5C00FC-6AB9-1AE0-EE7E-29D027E327A4}"/>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4228608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97BF34-EA6F-5CF6-2CB0-B08DE91DFB7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1EB0A36-4A2C-38F3-790A-75EF5E2E903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3EC6BD0-0BED-82F5-D984-C30600A9EA68}"/>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41609382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CFD0FC-7D5B-3640-2B2F-1BDED13CEC4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76B1D3E-79A6-A540-C39A-29D92AFE606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428A1F5-6979-8C79-55A0-009A5A985287}"/>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6787074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CB4F19-7A92-5C53-C480-79D1B2DB2AF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4263C25-54D8-25DF-122E-494D1295E87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C5B88FE-F952-3BD9-9F08-6FA70EF15B2C}"/>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312978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DB6F88-2B90-D8EF-5DB8-1917B203FBB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824FAED-8A62-D3F5-C0F8-3432D89A396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6765079-8F46-4F9E-0049-C7DE929CE185}"/>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4956065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DDCEFE-57AA-5B0A-6479-E5C429F4949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4114020-C001-9240-9637-1CFA96246C8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E6D8C98-FCBB-A977-59C1-F2EC34212027}"/>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5984212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8EEBC2-BCB8-7B3C-F16A-F9888A250F3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B821A98-0B15-DE1E-1C8B-CE9566AF416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493A43A-91F2-322E-B3B2-DCFD3A3125D6}"/>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274597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33C8EB-7E76-0AD9-9A9D-4DF0B49D8B5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C50CEAE-41E4-0F3D-71B6-57450A9093F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B025D8E-6316-B714-A5C0-0993DA54ECC0}"/>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50714224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9945781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4224F8-5D86-4917-9048-87EB5E5560A5}" type="slidenum">
              <a:rPr lang="en-US" smtClean="0"/>
              <a:t>3</a:t>
            </a:fld>
            <a:endParaRPr lang="en-US"/>
          </a:p>
        </p:txBody>
      </p:sp>
    </p:spTree>
    <p:extLst>
      <p:ext uri="{BB962C8B-B14F-4D97-AF65-F5344CB8AC3E}">
        <p14:creationId xmlns:p14="http://schemas.microsoft.com/office/powerpoint/2010/main" val="371533612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4617974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D6A607-3C9A-F1A2-21A7-8A971EC7BA3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2C0D792-49A3-CE8E-6854-915FCF6245A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7EAF5F5-40A2-C191-06DD-F1323B194EA4}"/>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37383755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5050D6-9380-5F5D-12CC-6BB8603985D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73F4A2C-3A98-7097-AD35-1ADC72961CF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918C835-F850-B994-58A9-C2EBBFA64729}"/>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40935474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DF1B84-928B-5D9B-4532-ECB18DBC71A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23CE56C-8319-BE8B-5026-D1E595DEE7F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F650810-4308-E756-0513-D38EC8DAAD00}"/>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27542692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9C142B-2D30-13BD-4AC8-CC27174CE33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FFF04AD-4475-2D75-A168-6C35B1C1405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CA1D505-E871-51B5-BD76-6BB83BF839CE}"/>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8487995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5268899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D4EB9B-E4EE-B18D-4E13-206D02ED4A5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C7007F4-EC7C-2CEC-33FF-6B01CE8DA27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C04E0EF-409C-CCB2-7F59-120A2952BFA9}"/>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86907942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26190B-BA5C-D87D-FFC6-F2E42C5D7DE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0DBECAB-F370-5F80-C7B4-A989A8E90E8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3E9993D-7B59-1F07-FD10-C63E9F3FE18F}"/>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89138937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BA31F8-E0E4-80BC-50D4-ABBB09C4518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0061AAB-C552-89CA-889D-84D89AE5D86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39241EB-F0AF-A07E-07D3-EBCC3248E372}"/>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95514345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4ABCCE-D761-79F9-7150-94C9E7C45B4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B433F2D-9587-05C6-0AC7-1E587A69CC8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3E89519-4517-2E2B-F97E-E9757A0A82F3}"/>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7569248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4224F8-5D86-4917-9048-87EB5E5560A5}" type="slidenum">
              <a:rPr lang="en-US" smtClean="0"/>
              <a:t>4</a:t>
            </a:fld>
            <a:endParaRPr lang="en-US"/>
          </a:p>
        </p:txBody>
      </p:sp>
    </p:spTree>
    <p:extLst>
      <p:ext uri="{BB962C8B-B14F-4D97-AF65-F5344CB8AC3E}">
        <p14:creationId xmlns:p14="http://schemas.microsoft.com/office/powerpoint/2010/main" val="138156248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CD7BCD-BEA8-94DF-A598-424038DB685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501ED18-A589-E5B5-DF36-9EFBED4ACD3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680D2FA-DF81-6ACB-E9B0-4A9BCB5A8186}"/>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4489162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259065-5455-DB7E-7CAC-E5F46E792FD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AD30222-66C5-18C7-E1C8-8CD8F1478E3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CFEB407-64DC-B83F-5C02-F76544DDCB8E}"/>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45596738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4224F8-5D86-4917-9048-87EB5E5560A5}" type="slidenum">
              <a:rPr lang="en-US" smtClean="0"/>
              <a:t>33</a:t>
            </a:fld>
            <a:endParaRPr lang="en-US"/>
          </a:p>
        </p:txBody>
      </p:sp>
    </p:spTree>
    <p:extLst>
      <p:ext uri="{BB962C8B-B14F-4D97-AF65-F5344CB8AC3E}">
        <p14:creationId xmlns:p14="http://schemas.microsoft.com/office/powerpoint/2010/main" val="72365990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1208DD5-2E1D-3847-A45D-387F7376A6E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861544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1208DD5-2E1D-3847-A45D-387F7376A6E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0325678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cs typeface="Arial" panose="020B0604020202020204" pitchFamily="34" charset="0"/>
            </a:endParaRPr>
          </a:p>
        </p:txBody>
      </p:sp>
      <p:sp>
        <p:nvSpPr>
          <p:cNvPr id="256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sz="900">
                <a:solidFill>
                  <a:schemeClr val="tx1"/>
                </a:solidFill>
                <a:latin typeface="Arial" panose="020B0604020202020204" pitchFamily="34" charset="0"/>
                <a:cs typeface="Arial" panose="020B0604020202020204" pitchFamily="34" charset="0"/>
              </a:defRPr>
            </a:lvl1pPr>
            <a:lvl2pPr marL="742950" indent="-285750" defTabSz="931863">
              <a:defRPr sz="900">
                <a:solidFill>
                  <a:schemeClr val="tx1"/>
                </a:solidFill>
                <a:latin typeface="Arial" panose="020B0604020202020204" pitchFamily="34" charset="0"/>
                <a:cs typeface="Arial" panose="020B0604020202020204" pitchFamily="34" charset="0"/>
              </a:defRPr>
            </a:lvl2pPr>
            <a:lvl3pPr marL="1143000" indent="-228600" defTabSz="931863">
              <a:defRPr sz="900">
                <a:solidFill>
                  <a:schemeClr val="tx1"/>
                </a:solidFill>
                <a:latin typeface="Arial" panose="020B0604020202020204" pitchFamily="34" charset="0"/>
                <a:cs typeface="Arial" panose="020B0604020202020204" pitchFamily="34" charset="0"/>
              </a:defRPr>
            </a:lvl3pPr>
            <a:lvl4pPr marL="1600200" indent="-228600" defTabSz="931863">
              <a:defRPr sz="900">
                <a:solidFill>
                  <a:schemeClr val="tx1"/>
                </a:solidFill>
                <a:latin typeface="Arial" panose="020B0604020202020204" pitchFamily="34" charset="0"/>
                <a:cs typeface="Arial" panose="020B0604020202020204" pitchFamily="34" charset="0"/>
              </a:defRPr>
            </a:lvl4pPr>
            <a:lvl5pPr marL="2057400" indent="-228600" defTabSz="931863">
              <a:defRPr sz="900">
                <a:solidFill>
                  <a:schemeClr val="tx1"/>
                </a:solidFill>
                <a:latin typeface="Arial" panose="020B0604020202020204" pitchFamily="34" charset="0"/>
                <a:cs typeface="Arial" panose="020B0604020202020204" pitchFamily="34" charset="0"/>
              </a:defRPr>
            </a:lvl5pPr>
            <a:lvl6pPr marL="2514600" indent="-228600" defTabSz="931863" eaLnBrk="0" fontAlgn="base" hangingPunct="0">
              <a:spcBef>
                <a:spcPct val="0"/>
              </a:spcBef>
              <a:spcAft>
                <a:spcPct val="0"/>
              </a:spcAft>
              <a:defRPr sz="900">
                <a:solidFill>
                  <a:schemeClr val="tx1"/>
                </a:solidFill>
                <a:latin typeface="Arial" panose="020B0604020202020204" pitchFamily="34" charset="0"/>
                <a:cs typeface="Arial" panose="020B0604020202020204" pitchFamily="34" charset="0"/>
              </a:defRPr>
            </a:lvl6pPr>
            <a:lvl7pPr marL="2971800" indent="-228600" defTabSz="931863" eaLnBrk="0" fontAlgn="base" hangingPunct="0">
              <a:spcBef>
                <a:spcPct val="0"/>
              </a:spcBef>
              <a:spcAft>
                <a:spcPct val="0"/>
              </a:spcAft>
              <a:defRPr sz="900">
                <a:solidFill>
                  <a:schemeClr val="tx1"/>
                </a:solidFill>
                <a:latin typeface="Arial" panose="020B0604020202020204" pitchFamily="34" charset="0"/>
                <a:cs typeface="Arial" panose="020B0604020202020204" pitchFamily="34" charset="0"/>
              </a:defRPr>
            </a:lvl7pPr>
            <a:lvl8pPr marL="3429000" indent="-228600" defTabSz="931863" eaLnBrk="0" fontAlgn="base" hangingPunct="0">
              <a:spcBef>
                <a:spcPct val="0"/>
              </a:spcBef>
              <a:spcAft>
                <a:spcPct val="0"/>
              </a:spcAft>
              <a:defRPr sz="900">
                <a:solidFill>
                  <a:schemeClr val="tx1"/>
                </a:solidFill>
                <a:latin typeface="Arial" panose="020B0604020202020204" pitchFamily="34" charset="0"/>
                <a:cs typeface="Arial" panose="020B0604020202020204" pitchFamily="34" charset="0"/>
              </a:defRPr>
            </a:lvl8pPr>
            <a:lvl9pPr marL="3886200" indent="-228600" defTabSz="931863" eaLnBrk="0" fontAlgn="base" hangingPunct="0">
              <a:spcBef>
                <a:spcPct val="0"/>
              </a:spcBef>
              <a:spcAft>
                <a:spcPct val="0"/>
              </a:spcAft>
              <a:defRPr sz="900">
                <a:solidFill>
                  <a:schemeClr val="tx1"/>
                </a:solidFill>
                <a:latin typeface="Arial" panose="020B0604020202020204" pitchFamily="34" charset="0"/>
                <a:cs typeface="Arial" panose="020B0604020202020204" pitchFamily="34" charset="0"/>
              </a:defRPr>
            </a:lvl9pPr>
          </a:lstStyle>
          <a:p>
            <a:pPr marL="0" marR="0" lvl="0" indent="0" algn="r" defTabSz="931863" rtl="0" eaLnBrk="1" fontAlgn="base" latinLnBrk="0" hangingPunct="1">
              <a:lnSpc>
                <a:spcPct val="100000"/>
              </a:lnSpc>
              <a:spcBef>
                <a:spcPct val="0"/>
              </a:spcBef>
              <a:spcAft>
                <a:spcPct val="0"/>
              </a:spcAft>
              <a:buClrTx/>
              <a:buSzTx/>
              <a:buFontTx/>
              <a:buNone/>
              <a:tabLst/>
              <a:defRPr/>
            </a:pPr>
            <a:fld id="{C5C4DF68-45EB-4616-8075-0614677D8AD9}"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r" defTabSz="931863" rtl="0" eaLnBrk="1" fontAlgn="base" latinLnBrk="0" hangingPunct="1">
                <a:lnSpc>
                  <a:spcPct val="100000"/>
                </a:lnSpc>
                <a:spcBef>
                  <a:spcPct val="0"/>
                </a:spcBef>
                <a:spcAft>
                  <a:spcPct val="0"/>
                </a:spcAft>
                <a:buClrTx/>
                <a:buSzTx/>
                <a:buFontTx/>
                <a:buNone/>
                <a:tabLst/>
                <a:defRPr/>
              </a:pPr>
              <a:t>36</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265890790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cs typeface="Arial" panose="020B0604020202020204" pitchFamily="34" charset="0"/>
            </a:endParaRPr>
          </a:p>
        </p:txBody>
      </p:sp>
      <p:sp>
        <p:nvSpPr>
          <p:cNvPr id="276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sz="900">
                <a:solidFill>
                  <a:schemeClr val="tx1"/>
                </a:solidFill>
                <a:latin typeface="Arial" panose="020B0604020202020204" pitchFamily="34" charset="0"/>
                <a:cs typeface="Arial" panose="020B0604020202020204" pitchFamily="34" charset="0"/>
              </a:defRPr>
            </a:lvl1pPr>
            <a:lvl2pPr marL="742950" indent="-285750" defTabSz="931863">
              <a:defRPr sz="900">
                <a:solidFill>
                  <a:schemeClr val="tx1"/>
                </a:solidFill>
                <a:latin typeface="Arial" panose="020B0604020202020204" pitchFamily="34" charset="0"/>
                <a:cs typeface="Arial" panose="020B0604020202020204" pitchFamily="34" charset="0"/>
              </a:defRPr>
            </a:lvl2pPr>
            <a:lvl3pPr marL="1143000" indent="-228600" defTabSz="931863">
              <a:defRPr sz="900">
                <a:solidFill>
                  <a:schemeClr val="tx1"/>
                </a:solidFill>
                <a:latin typeface="Arial" panose="020B0604020202020204" pitchFamily="34" charset="0"/>
                <a:cs typeface="Arial" panose="020B0604020202020204" pitchFamily="34" charset="0"/>
              </a:defRPr>
            </a:lvl3pPr>
            <a:lvl4pPr marL="1600200" indent="-228600" defTabSz="931863">
              <a:defRPr sz="900">
                <a:solidFill>
                  <a:schemeClr val="tx1"/>
                </a:solidFill>
                <a:latin typeface="Arial" panose="020B0604020202020204" pitchFamily="34" charset="0"/>
                <a:cs typeface="Arial" panose="020B0604020202020204" pitchFamily="34" charset="0"/>
              </a:defRPr>
            </a:lvl4pPr>
            <a:lvl5pPr marL="2057400" indent="-228600" defTabSz="931863">
              <a:defRPr sz="900">
                <a:solidFill>
                  <a:schemeClr val="tx1"/>
                </a:solidFill>
                <a:latin typeface="Arial" panose="020B0604020202020204" pitchFamily="34" charset="0"/>
                <a:cs typeface="Arial" panose="020B0604020202020204" pitchFamily="34" charset="0"/>
              </a:defRPr>
            </a:lvl5pPr>
            <a:lvl6pPr marL="2514600" indent="-228600" defTabSz="931863" eaLnBrk="0" fontAlgn="base" hangingPunct="0">
              <a:spcBef>
                <a:spcPct val="0"/>
              </a:spcBef>
              <a:spcAft>
                <a:spcPct val="0"/>
              </a:spcAft>
              <a:defRPr sz="900">
                <a:solidFill>
                  <a:schemeClr val="tx1"/>
                </a:solidFill>
                <a:latin typeface="Arial" panose="020B0604020202020204" pitchFamily="34" charset="0"/>
                <a:cs typeface="Arial" panose="020B0604020202020204" pitchFamily="34" charset="0"/>
              </a:defRPr>
            </a:lvl6pPr>
            <a:lvl7pPr marL="2971800" indent="-228600" defTabSz="931863" eaLnBrk="0" fontAlgn="base" hangingPunct="0">
              <a:spcBef>
                <a:spcPct val="0"/>
              </a:spcBef>
              <a:spcAft>
                <a:spcPct val="0"/>
              </a:spcAft>
              <a:defRPr sz="900">
                <a:solidFill>
                  <a:schemeClr val="tx1"/>
                </a:solidFill>
                <a:latin typeface="Arial" panose="020B0604020202020204" pitchFamily="34" charset="0"/>
                <a:cs typeface="Arial" panose="020B0604020202020204" pitchFamily="34" charset="0"/>
              </a:defRPr>
            </a:lvl7pPr>
            <a:lvl8pPr marL="3429000" indent="-228600" defTabSz="931863" eaLnBrk="0" fontAlgn="base" hangingPunct="0">
              <a:spcBef>
                <a:spcPct val="0"/>
              </a:spcBef>
              <a:spcAft>
                <a:spcPct val="0"/>
              </a:spcAft>
              <a:defRPr sz="900">
                <a:solidFill>
                  <a:schemeClr val="tx1"/>
                </a:solidFill>
                <a:latin typeface="Arial" panose="020B0604020202020204" pitchFamily="34" charset="0"/>
                <a:cs typeface="Arial" panose="020B0604020202020204" pitchFamily="34" charset="0"/>
              </a:defRPr>
            </a:lvl8pPr>
            <a:lvl9pPr marL="3886200" indent="-228600" defTabSz="931863" eaLnBrk="0" fontAlgn="base" hangingPunct="0">
              <a:spcBef>
                <a:spcPct val="0"/>
              </a:spcBef>
              <a:spcAft>
                <a:spcPct val="0"/>
              </a:spcAft>
              <a:defRPr sz="900">
                <a:solidFill>
                  <a:schemeClr val="tx1"/>
                </a:solidFill>
                <a:latin typeface="Arial" panose="020B0604020202020204" pitchFamily="34" charset="0"/>
                <a:cs typeface="Arial" panose="020B0604020202020204" pitchFamily="34" charset="0"/>
              </a:defRPr>
            </a:lvl9pPr>
          </a:lstStyle>
          <a:p>
            <a:pPr marL="0" marR="0" lvl="0" indent="0" algn="r" defTabSz="931863" rtl="0" eaLnBrk="1" fontAlgn="base" latinLnBrk="0" hangingPunct="1">
              <a:lnSpc>
                <a:spcPct val="100000"/>
              </a:lnSpc>
              <a:spcBef>
                <a:spcPct val="0"/>
              </a:spcBef>
              <a:spcAft>
                <a:spcPct val="0"/>
              </a:spcAft>
              <a:buClrTx/>
              <a:buSzTx/>
              <a:buFontTx/>
              <a:buNone/>
              <a:tabLst/>
              <a:defRPr/>
            </a:pPr>
            <a:fld id="{A2316ABD-0CAE-4BB3-8718-27B976FECC27}"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r" defTabSz="931863" rtl="0" eaLnBrk="1" fontAlgn="base" latinLnBrk="0" hangingPunct="1">
                <a:lnSpc>
                  <a:spcPct val="100000"/>
                </a:lnSpc>
                <a:spcBef>
                  <a:spcPct val="0"/>
                </a:spcBef>
                <a:spcAft>
                  <a:spcPct val="0"/>
                </a:spcAft>
                <a:buClrTx/>
                <a:buSzTx/>
                <a:buFontTx/>
                <a:buNone/>
                <a:tabLst/>
                <a:defRPr/>
              </a:pPr>
              <a:t>37</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25529386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33166" rtl="0" eaLnBrk="1" fontAlgn="base" latinLnBrk="0" hangingPunct="1">
              <a:lnSpc>
                <a:spcPct val="100000"/>
              </a:lnSpc>
              <a:spcBef>
                <a:spcPct val="0"/>
              </a:spcBef>
              <a:spcAft>
                <a:spcPct val="0"/>
              </a:spcAft>
              <a:buClrTx/>
              <a:buSzTx/>
              <a:buFontTx/>
              <a:buNone/>
              <a:tabLst/>
              <a:defRPr/>
            </a:pPr>
            <a:fld id="{6081D014-670D-4210-9C2E-0AFF7977367B}" type="slidenum">
              <a:rPr kumimoji="0" lang="en-US"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33166" rtl="0" eaLnBrk="1" fontAlgn="base" latinLnBrk="0" hangingPunct="1">
                <a:lnSpc>
                  <a:spcPct val="100000"/>
                </a:lnSpc>
                <a:spcBef>
                  <a:spcPct val="0"/>
                </a:spcBef>
                <a:spcAft>
                  <a:spcPct val="0"/>
                </a:spcAft>
                <a:buClrTx/>
                <a:buSzTx/>
                <a:buFontTx/>
                <a:buNone/>
                <a:tabLst/>
                <a:defRPr/>
              </a:pPr>
              <a:t>38</a:t>
            </a:fld>
            <a:endParaRPr kumimoji="0" lang="en-US"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73430111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cs typeface="Arial" panose="020B0604020202020204" pitchFamily="34" charset="0"/>
            </a:endParaRPr>
          </a:p>
        </p:txBody>
      </p:sp>
      <p:sp>
        <p:nvSpPr>
          <p:cNvPr id="276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sz="900">
                <a:solidFill>
                  <a:schemeClr val="tx1"/>
                </a:solidFill>
                <a:latin typeface="Arial" panose="020B0604020202020204" pitchFamily="34" charset="0"/>
                <a:cs typeface="Arial" panose="020B0604020202020204" pitchFamily="34" charset="0"/>
              </a:defRPr>
            </a:lvl1pPr>
            <a:lvl2pPr marL="742950" indent="-285750" defTabSz="931863">
              <a:defRPr sz="900">
                <a:solidFill>
                  <a:schemeClr val="tx1"/>
                </a:solidFill>
                <a:latin typeface="Arial" panose="020B0604020202020204" pitchFamily="34" charset="0"/>
                <a:cs typeface="Arial" panose="020B0604020202020204" pitchFamily="34" charset="0"/>
              </a:defRPr>
            </a:lvl2pPr>
            <a:lvl3pPr marL="1143000" indent="-228600" defTabSz="931863">
              <a:defRPr sz="900">
                <a:solidFill>
                  <a:schemeClr val="tx1"/>
                </a:solidFill>
                <a:latin typeface="Arial" panose="020B0604020202020204" pitchFamily="34" charset="0"/>
                <a:cs typeface="Arial" panose="020B0604020202020204" pitchFamily="34" charset="0"/>
              </a:defRPr>
            </a:lvl3pPr>
            <a:lvl4pPr marL="1600200" indent="-228600" defTabSz="931863">
              <a:defRPr sz="900">
                <a:solidFill>
                  <a:schemeClr val="tx1"/>
                </a:solidFill>
                <a:latin typeface="Arial" panose="020B0604020202020204" pitchFamily="34" charset="0"/>
                <a:cs typeface="Arial" panose="020B0604020202020204" pitchFamily="34" charset="0"/>
              </a:defRPr>
            </a:lvl4pPr>
            <a:lvl5pPr marL="2057400" indent="-228600" defTabSz="931863">
              <a:defRPr sz="900">
                <a:solidFill>
                  <a:schemeClr val="tx1"/>
                </a:solidFill>
                <a:latin typeface="Arial" panose="020B0604020202020204" pitchFamily="34" charset="0"/>
                <a:cs typeface="Arial" panose="020B0604020202020204" pitchFamily="34" charset="0"/>
              </a:defRPr>
            </a:lvl5pPr>
            <a:lvl6pPr marL="2514600" indent="-228600" defTabSz="931863" eaLnBrk="0" fontAlgn="base" hangingPunct="0">
              <a:spcBef>
                <a:spcPct val="0"/>
              </a:spcBef>
              <a:spcAft>
                <a:spcPct val="0"/>
              </a:spcAft>
              <a:defRPr sz="900">
                <a:solidFill>
                  <a:schemeClr val="tx1"/>
                </a:solidFill>
                <a:latin typeface="Arial" panose="020B0604020202020204" pitchFamily="34" charset="0"/>
                <a:cs typeface="Arial" panose="020B0604020202020204" pitchFamily="34" charset="0"/>
              </a:defRPr>
            </a:lvl6pPr>
            <a:lvl7pPr marL="2971800" indent="-228600" defTabSz="931863" eaLnBrk="0" fontAlgn="base" hangingPunct="0">
              <a:spcBef>
                <a:spcPct val="0"/>
              </a:spcBef>
              <a:spcAft>
                <a:spcPct val="0"/>
              </a:spcAft>
              <a:defRPr sz="900">
                <a:solidFill>
                  <a:schemeClr val="tx1"/>
                </a:solidFill>
                <a:latin typeface="Arial" panose="020B0604020202020204" pitchFamily="34" charset="0"/>
                <a:cs typeface="Arial" panose="020B0604020202020204" pitchFamily="34" charset="0"/>
              </a:defRPr>
            </a:lvl7pPr>
            <a:lvl8pPr marL="3429000" indent="-228600" defTabSz="931863" eaLnBrk="0" fontAlgn="base" hangingPunct="0">
              <a:spcBef>
                <a:spcPct val="0"/>
              </a:spcBef>
              <a:spcAft>
                <a:spcPct val="0"/>
              </a:spcAft>
              <a:defRPr sz="900">
                <a:solidFill>
                  <a:schemeClr val="tx1"/>
                </a:solidFill>
                <a:latin typeface="Arial" panose="020B0604020202020204" pitchFamily="34" charset="0"/>
                <a:cs typeface="Arial" panose="020B0604020202020204" pitchFamily="34" charset="0"/>
              </a:defRPr>
            </a:lvl8pPr>
            <a:lvl9pPr marL="3886200" indent="-228600" defTabSz="931863" eaLnBrk="0" fontAlgn="base" hangingPunct="0">
              <a:spcBef>
                <a:spcPct val="0"/>
              </a:spcBef>
              <a:spcAft>
                <a:spcPct val="0"/>
              </a:spcAft>
              <a:defRPr sz="900">
                <a:solidFill>
                  <a:schemeClr val="tx1"/>
                </a:solidFill>
                <a:latin typeface="Arial" panose="020B0604020202020204" pitchFamily="34" charset="0"/>
                <a:cs typeface="Arial" panose="020B0604020202020204" pitchFamily="34" charset="0"/>
              </a:defRPr>
            </a:lvl9pPr>
          </a:lstStyle>
          <a:p>
            <a:pPr marL="0" marR="0" lvl="0" indent="0" algn="r" defTabSz="931863" rtl="0" eaLnBrk="1" fontAlgn="base" latinLnBrk="0" hangingPunct="1">
              <a:lnSpc>
                <a:spcPct val="100000"/>
              </a:lnSpc>
              <a:spcBef>
                <a:spcPct val="0"/>
              </a:spcBef>
              <a:spcAft>
                <a:spcPct val="0"/>
              </a:spcAft>
              <a:buClrTx/>
              <a:buSzTx/>
              <a:buFontTx/>
              <a:buNone/>
              <a:tabLst/>
              <a:defRPr/>
            </a:pPr>
            <a:fld id="{A2316ABD-0CAE-4BB3-8718-27B976FECC27}"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r" defTabSz="931863" rtl="0" eaLnBrk="1" fontAlgn="base" latinLnBrk="0" hangingPunct="1">
                <a:lnSpc>
                  <a:spcPct val="100000"/>
                </a:lnSpc>
                <a:spcBef>
                  <a:spcPct val="0"/>
                </a:spcBef>
                <a:spcAft>
                  <a:spcPct val="0"/>
                </a:spcAft>
                <a:buClrTx/>
                <a:buSzTx/>
                <a:buFontTx/>
                <a:buNone/>
                <a:tabLst/>
                <a:defRPr/>
              </a:pPr>
              <a:t>39</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25529386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cs typeface="Arial" panose="020B0604020202020204" pitchFamily="34" charset="0"/>
            </a:endParaRPr>
          </a:p>
        </p:txBody>
      </p:sp>
      <p:sp>
        <p:nvSpPr>
          <p:cNvPr id="256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sz="900">
                <a:solidFill>
                  <a:schemeClr val="tx1"/>
                </a:solidFill>
                <a:latin typeface="Arial" panose="020B0604020202020204" pitchFamily="34" charset="0"/>
                <a:cs typeface="Arial" panose="020B0604020202020204" pitchFamily="34" charset="0"/>
              </a:defRPr>
            </a:lvl1pPr>
            <a:lvl2pPr marL="742950" indent="-285750" defTabSz="931863">
              <a:defRPr sz="900">
                <a:solidFill>
                  <a:schemeClr val="tx1"/>
                </a:solidFill>
                <a:latin typeface="Arial" panose="020B0604020202020204" pitchFamily="34" charset="0"/>
                <a:cs typeface="Arial" panose="020B0604020202020204" pitchFamily="34" charset="0"/>
              </a:defRPr>
            </a:lvl2pPr>
            <a:lvl3pPr marL="1143000" indent="-228600" defTabSz="931863">
              <a:defRPr sz="900">
                <a:solidFill>
                  <a:schemeClr val="tx1"/>
                </a:solidFill>
                <a:latin typeface="Arial" panose="020B0604020202020204" pitchFamily="34" charset="0"/>
                <a:cs typeface="Arial" panose="020B0604020202020204" pitchFamily="34" charset="0"/>
              </a:defRPr>
            </a:lvl3pPr>
            <a:lvl4pPr marL="1600200" indent="-228600" defTabSz="931863">
              <a:defRPr sz="900">
                <a:solidFill>
                  <a:schemeClr val="tx1"/>
                </a:solidFill>
                <a:latin typeface="Arial" panose="020B0604020202020204" pitchFamily="34" charset="0"/>
                <a:cs typeface="Arial" panose="020B0604020202020204" pitchFamily="34" charset="0"/>
              </a:defRPr>
            </a:lvl4pPr>
            <a:lvl5pPr marL="2057400" indent="-228600" defTabSz="931863">
              <a:defRPr sz="900">
                <a:solidFill>
                  <a:schemeClr val="tx1"/>
                </a:solidFill>
                <a:latin typeface="Arial" panose="020B0604020202020204" pitchFamily="34" charset="0"/>
                <a:cs typeface="Arial" panose="020B0604020202020204" pitchFamily="34" charset="0"/>
              </a:defRPr>
            </a:lvl5pPr>
            <a:lvl6pPr marL="2514600" indent="-228600" defTabSz="931863" eaLnBrk="0" fontAlgn="base" hangingPunct="0">
              <a:spcBef>
                <a:spcPct val="0"/>
              </a:spcBef>
              <a:spcAft>
                <a:spcPct val="0"/>
              </a:spcAft>
              <a:defRPr sz="900">
                <a:solidFill>
                  <a:schemeClr val="tx1"/>
                </a:solidFill>
                <a:latin typeface="Arial" panose="020B0604020202020204" pitchFamily="34" charset="0"/>
                <a:cs typeface="Arial" panose="020B0604020202020204" pitchFamily="34" charset="0"/>
              </a:defRPr>
            </a:lvl6pPr>
            <a:lvl7pPr marL="2971800" indent="-228600" defTabSz="931863" eaLnBrk="0" fontAlgn="base" hangingPunct="0">
              <a:spcBef>
                <a:spcPct val="0"/>
              </a:spcBef>
              <a:spcAft>
                <a:spcPct val="0"/>
              </a:spcAft>
              <a:defRPr sz="900">
                <a:solidFill>
                  <a:schemeClr val="tx1"/>
                </a:solidFill>
                <a:latin typeface="Arial" panose="020B0604020202020204" pitchFamily="34" charset="0"/>
                <a:cs typeface="Arial" panose="020B0604020202020204" pitchFamily="34" charset="0"/>
              </a:defRPr>
            </a:lvl7pPr>
            <a:lvl8pPr marL="3429000" indent="-228600" defTabSz="931863" eaLnBrk="0" fontAlgn="base" hangingPunct="0">
              <a:spcBef>
                <a:spcPct val="0"/>
              </a:spcBef>
              <a:spcAft>
                <a:spcPct val="0"/>
              </a:spcAft>
              <a:defRPr sz="900">
                <a:solidFill>
                  <a:schemeClr val="tx1"/>
                </a:solidFill>
                <a:latin typeface="Arial" panose="020B0604020202020204" pitchFamily="34" charset="0"/>
                <a:cs typeface="Arial" panose="020B0604020202020204" pitchFamily="34" charset="0"/>
              </a:defRPr>
            </a:lvl8pPr>
            <a:lvl9pPr marL="3886200" indent="-228600" defTabSz="931863" eaLnBrk="0" fontAlgn="base" hangingPunct="0">
              <a:spcBef>
                <a:spcPct val="0"/>
              </a:spcBef>
              <a:spcAft>
                <a:spcPct val="0"/>
              </a:spcAft>
              <a:defRPr sz="900">
                <a:solidFill>
                  <a:schemeClr val="tx1"/>
                </a:solidFill>
                <a:latin typeface="Arial" panose="020B0604020202020204" pitchFamily="34" charset="0"/>
                <a:cs typeface="Arial" panose="020B0604020202020204" pitchFamily="34" charset="0"/>
              </a:defRPr>
            </a:lvl9pPr>
          </a:lstStyle>
          <a:p>
            <a:pPr marL="0" marR="0" lvl="0" indent="0" algn="r" defTabSz="931863" rtl="0" eaLnBrk="1" fontAlgn="base" latinLnBrk="0" hangingPunct="1">
              <a:lnSpc>
                <a:spcPct val="100000"/>
              </a:lnSpc>
              <a:spcBef>
                <a:spcPct val="0"/>
              </a:spcBef>
              <a:spcAft>
                <a:spcPct val="0"/>
              </a:spcAft>
              <a:buClrTx/>
              <a:buSzTx/>
              <a:buFontTx/>
              <a:buNone/>
              <a:tabLst/>
              <a:defRPr/>
            </a:pPr>
            <a:fld id="{C5C4DF68-45EB-4616-8075-0614677D8AD9}"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r" defTabSz="931863" rtl="0" eaLnBrk="1" fontAlgn="base" latinLnBrk="0" hangingPunct="1">
                <a:lnSpc>
                  <a:spcPct val="100000"/>
                </a:lnSpc>
                <a:spcBef>
                  <a:spcPct val="0"/>
                </a:spcBef>
                <a:spcAft>
                  <a:spcPct val="0"/>
                </a:spcAft>
                <a:buClrTx/>
                <a:buSzTx/>
                <a:buFontTx/>
                <a:buNone/>
                <a:tabLst/>
                <a:defRPr/>
              </a:pPr>
              <a:t>40</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7700119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55987218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xfrm>
            <a:off x="1044575" y="1143000"/>
            <a:ext cx="4768850" cy="3086100"/>
          </a:xfrm>
          <a:ln/>
        </p:spPr>
      </p:sp>
      <p:sp>
        <p:nvSpPr>
          <p:cNvPr id="256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cs typeface="Arial" panose="020B0604020202020204" pitchFamily="34" charset="0"/>
            </a:endParaRPr>
          </a:p>
        </p:txBody>
      </p:sp>
      <p:sp>
        <p:nvSpPr>
          <p:cNvPr id="256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sz="900">
                <a:solidFill>
                  <a:schemeClr val="tx1"/>
                </a:solidFill>
                <a:latin typeface="Arial" panose="020B0604020202020204" pitchFamily="34" charset="0"/>
                <a:cs typeface="Arial" panose="020B0604020202020204" pitchFamily="34" charset="0"/>
              </a:defRPr>
            </a:lvl1pPr>
            <a:lvl2pPr marL="742950" indent="-285750" defTabSz="931863">
              <a:defRPr sz="900">
                <a:solidFill>
                  <a:schemeClr val="tx1"/>
                </a:solidFill>
                <a:latin typeface="Arial" panose="020B0604020202020204" pitchFamily="34" charset="0"/>
                <a:cs typeface="Arial" panose="020B0604020202020204" pitchFamily="34" charset="0"/>
              </a:defRPr>
            </a:lvl2pPr>
            <a:lvl3pPr marL="1143000" indent="-228600" defTabSz="931863">
              <a:defRPr sz="900">
                <a:solidFill>
                  <a:schemeClr val="tx1"/>
                </a:solidFill>
                <a:latin typeface="Arial" panose="020B0604020202020204" pitchFamily="34" charset="0"/>
                <a:cs typeface="Arial" panose="020B0604020202020204" pitchFamily="34" charset="0"/>
              </a:defRPr>
            </a:lvl3pPr>
            <a:lvl4pPr marL="1600200" indent="-228600" defTabSz="931863">
              <a:defRPr sz="900">
                <a:solidFill>
                  <a:schemeClr val="tx1"/>
                </a:solidFill>
                <a:latin typeface="Arial" panose="020B0604020202020204" pitchFamily="34" charset="0"/>
                <a:cs typeface="Arial" panose="020B0604020202020204" pitchFamily="34" charset="0"/>
              </a:defRPr>
            </a:lvl4pPr>
            <a:lvl5pPr marL="2057400" indent="-228600" defTabSz="931863">
              <a:defRPr sz="900">
                <a:solidFill>
                  <a:schemeClr val="tx1"/>
                </a:solidFill>
                <a:latin typeface="Arial" panose="020B0604020202020204" pitchFamily="34" charset="0"/>
                <a:cs typeface="Arial" panose="020B0604020202020204" pitchFamily="34" charset="0"/>
              </a:defRPr>
            </a:lvl5pPr>
            <a:lvl6pPr marL="2514600" indent="-228600" defTabSz="931863" eaLnBrk="0" fontAlgn="base" hangingPunct="0">
              <a:spcBef>
                <a:spcPct val="0"/>
              </a:spcBef>
              <a:spcAft>
                <a:spcPct val="0"/>
              </a:spcAft>
              <a:defRPr sz="900">
                <a:solidFill>
                  <a:schemeClr val="tx1"/>
                </a:solidFill>
                <a:latin typeface="Arial" panose="020B0604020202020204" pitchFamily="34" charset="0"/>
                <a:cs typeface="Arial" panose="020B0604020202020204" pitchFamily="34" charset="0"/>
              </a:defRPr>
            </a:lvl6pPr>
            <a:lvl7pPr marL="2971800" indent="-228600" defTabSz="931863" eaLnBrk="0" fontAlgn="base" hangingPunct="0">
              <a:spcBef>
                <a:spcPct val="0"/>
              </a:spcBef>
              <a:spcAft>
                <a:spcPct val="0"/>
              </a:spcAft>
              <a:defRPr sz="900">
                <a:solidFill>
                  <a:schemeClr val="tx1"/>
                </a:solidFill>
                <a:latin typeface="Arial" panose="020B0604020202020204" pitchFamily="34" charset="0"/>
                <a:cs typeface="Arial" panose="020B0604020202020204" pitchFamily="34" charset="0"/>
              </a:defRPr>
            </a:lvl7pPr>
            <a:lvl8pPr marL="3429000" indent="-228600" defTabSz="931863" eaLnBrk="0" fontAlgn="base" hangingPunct="0">
              <a:spcBef>
                <a:spcPct val="0"/>
              </a:spcBef>
              <a:spcAft>
                <a:spcPct val="0"/>
              </a:spcAft>
              <a:defRPr sz="900">
                <a:solidFill>
                  <a:schemeClr val="tx1"/>
                </a:solidFill>
                <a:latin typeface="Arial" panose="020B0604020202020204" pitchFamily="34" charset="0"/>
                <a:cs typeface="Arial" panose="020B0604020202020204" pitchFamily="34" charset="0"/>
              </a:defRPr>
            </a:lvl8pPr>
            <a:lvl9pPr marL="3886200" indent="-228600" defTabSz="931863" eaLnBrk="0" fontAlgn="base" hangingPunct="0">
              <a:spcBef>
                <a:spcPct val="0"/>
              </a:spcBef>
              <a:spcAft>
                <a:spcPct val="0"/>
              </a:spcAft>
              <a:defRPr sz="900">
                <a:solidFill>
                  <a:schemeClr val="tx1"/>
                </a:solidFill>
                <a:latin typeface="Arial" panose="020B0604020202020204" pitchFamily="34" charset="0"/>
                <a:cs typeface="Arial" panose="020B0604020202020204" pitchFamily="34" charset="0"/>
              </a:defRPr>
            </a:lvl9pPr>
          </a:lstStyle>
          <a:p>
            <a:pPr marL="0" marR="0" lvl="0" indent="0" algn="r" defTabSz="931863" rtl="0" eaLnBrk="1" fontAlgn="base" latinLnBrk="0" hangingPunct="1">
              <a:lnSpc>
                <a:spcPct val="100000"/>
              </a:lnSpc>
              <a:spcBef>
                <a:spcPct val="0"/>
              </a:spcBef>
              <a:spcAft>
                <a:spcPct val="0"/>
              </a:spcAft>
              <a:buClrTx/>
              <a:buSzTx/>
              <a:buFontTx/>
              <a:buNone/>
              <a:tabLst/>
              <a:defRPr/>
            </a:pPr>
            <a:fld id="{C5C4DF68-45EB-4616-8075-0614677D8AD9}"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r" defTabSz="931863" rtl="0" eaLnBrk="1" fontAlgn="base" latinLnBrk="0" hangingPunct="1">
                <a:lnSpc>
                  <a:spcPct val="100000"/>
                </a:lnSpc>
                <a:spcBef>
                  <a:spcPct val="0"/>
                </a:spcBef>
                <a:spcAft>
                  <a:spcPct val="0"/>
                </a:spcAft>
                <a:buClrTx/>
                <a:buSzTx/>
                <a:buFontTx/>
                <a:buNone/>
                <a:tabLst/>
                <a:defRPr/>
              </a:pPr>
              <a:t>41</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265890790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4224F8-5D86-4917-9048-87EB5E5560A5}" type="slidenum">
              <a:rPr lang="en-US" smtClean="0"/>
              <a:t>43</a:t>
            </a:fld>
            <a:endParaRPr lang="en-US"/>
          </a:p>
        </p:txBody>
      </p:sp>
    </p:spTree>
    <p:extLst>
      <p:ext uri="{BB962C8B-B14F-4D97-AF65-F5344CB8AC3E}">
        <p14:creationId xmlns:p14="http://schemas.microsoft.com/office/powerpoint/2010/main" val="397721755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4224F8-5D86-4917-9048-87EB5E5560A5}" type="slidenum">
              <a:rPr lang="en-US" smtClean="0"/>
              <a:t>44</a:t>
            </a:fld>
            <a:endParaRPr lang="en-US"/>
          </a:p>
        </p:txBody>
      </p:sp>
    </p:spTree>
    <p:extLst>
      <p:ext uri="{BB962C8B-B14F-4D97-AF65-F5344CB8AC3E}">
        <p14:creationId xmlns:p14="http://schemas.microsoft.com/office/powerpoint/2010/main" val="185459192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4224F8-5D86-4917-9048-87EB5E5560A5}" type="slidenum">
              <a:rPr lang="en-US" smtClean="0"/>
              <a:t>45</a:t>
            </a:fld>
            <a:endParaRPr lang="en-US"/>
          </a:p>
        </p:txBody>
      </p:sp>
    </p:spTree>
    <p:extLst>
      <p:ext uri="{BB962C8B-B14F-4D97-AF65-F5344CB8AC3E}">
        <p14:creationId xmlns:p14="http://schemas.microsoft.com/office/powerpoint/2010/main" val="16621592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4224F8-5D86-4917-9048-87EB5E5560A5}" type="slidenum">
              <a:rPr lang="en-US" smtClean="0"/>
              <a:t>46</a:t>
            </a:fld>
            <a:endParaRPr lang="en-US"/>
          </a:p>
        </p:txBody>
      </p:sp>
    </p:spTree>
    <p:extLst>
      <p:ext uri="{BB962C8B-B14F-4D97-AF65-F5344CB8AC3E}">
        <p14:creationId xmlns:p14="http://schemas.microsoft.com/office/powerpoint/2010/main" val="10251773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7397594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694661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AE9324-007A-49BF-66E5-D0A4201BD68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1053382-42EE-CB80-0B23-8CC75E0BE80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8F757BC-FCBD-B0FC-0054-4CC4C7689988}"/>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3520386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DA3894-870A-E6D2-191C-E2F0A4C1EC3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A72F87E-F6F2-6863-DDAB-0BAEA07A45D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185DD93-7CBF-795C-707B-F299929ECECF}"/>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5774627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914637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65860" y="1646133"/>
            <a:ext cx="13213080" cy="3501813"/>
          </a:xfrm>
        </p:spPr>
        <p:txBody>
          <a:bodyPr anchor="b"/>
          <a:lstStyle>
            <a:lvl1pPr algn="ctr">
              <a:defRPr sz="8800"/>
            </a:lvl1pPr>
          </a:lstStyle>
          <a:p>
            <a:r>
              <a:rPr lang="en-US"/>
              <a:t>Click to edit Master title style</a:t>
            </a:r>
          </a:p>
        </p:txBody>
      </p:sp>
      <p:sp>
        <p:nvSpPr>
          <p:cNvPr id="3" name="Subtitle 2"/>
          <p:cNvSpPr>
            <a:spLocks noGrp="1"/>
          </p:cNvSpPr>
          <p:nvPr>
            <p:ph type="subTitle" idx="1"/>
          </p:nvPr>
        </p:nvSpPr>
        <p:spPr>
          <a:xfrm>
            <a:off x="1943100" y="5282989"/>
            <a:ext cx="11658600" cy="2428451"/>
          </a:xfrm>
        </p:spPr>
        <p:txBody>
          <a:bodyPr/>
          <a:lstStyle>
            <a:lvl1pPr marL="0" indent="0" algn="ctr">
              <a:buNone/>
              <a:defRPr sz="3520"/>
            </a:lvl1pPr>
            <a:lvl2pPr marL="670575" indent="0" algn="ctr">
              <a:buNone/>
              <a:defRPr sz="2933"/>
            </a:lvl2pPr>
            <a:lvl3pPr marL="1341150" indent="0" algn="ctr">
              <a:buNone/>
              <a:defRPr sz="2640"/>
            </a:lvl3pPr>
            <a:lvl4pPr marL="2011726" indent="0" algn="ctr">
              <a:buNone/>
              <a:defRPr sz="2347"/>
            </a:lvl4pPr>
            <a:lvl5pPr marL="2682301" indent="0" algn="ctr">
              <a:buNone/>
              <a:defRPr sz="2347"/>
            </a:lvl5pPr>
            <a:lvl6pPr marL="3352876" indent="0" algn="ctr">
              <a:buNone/>
              <a:defRPr sz="2347"/>
            </a:lvl6pPr>
            <a:lvl7pPr marL="4023451" indent="0" algn="ctr">
              <a:buNone/>
              <a:defRPr sz="2347"/>
            </a:lvl7pPr>
            <a:lvl8pPr marL="4694027" indent="0" algn="ctr">
              <a:buNone/>
              <a:defRPr sz="2347"/>
            </a:lvl8pPr>
            <a:lvl9pPr marL="5364602" indent="0" algn="ctr">
              <a:buNone/>
              <a:defRPr sz="2347"/>
            </a:lvl9pPr>
          </a:lstStyle>
          <a:p>
            <a:r>
              <a:rPr lang="en-US"/>
              <a:t>Click to edit Master subtitle style</a:t>
            </a:r>
          </a:p>
        </p:txBody>
      </p:sp>
      <p:sp>
        <p:nvSpPr>
          <p:cNvPr id="4" name="Date Placeholder 3"/>
          <p:cNvSpPr>
            <a:spLocks noGrp="1"/>
          </p:cNvSpPr>
          <p:nvPr>
            <p:ph type="dt" sz="half" idx="10"/>
          </p:nvPr>
        </p:nvSpPr>
        <p:spPr/>
        <p:txBody>
          <a:bodyPr/>
          <a:lstStyle/>
          <a:p>
            <a:fld id="{FE81E71E-52FC-46D1-A595-D416327A73E6}" type="datetimeFigureOut">
              <a:rPr lang="en-US" smtClean="0"/>
              <a:t>3/19/2026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5E990E-CEEB-438E-8EED-9BC641030A98}" type="slidenum">
              <a:rPr lang="en-US" smtClean="0"/>
              <a:t>‹#›</a:t>
            </a:fld>
            <a:endParaRPr lang="en-US"/>
          </a:p>
        </p:txBody>
      </p:sp>
    </p:spTree>
    <p:extLst>
      <p:ext uri="{BB962C8B-B14F-4D97-AF65-F5344CB8AC3E}">
        <p14:creationId xmlns:p14="http://schemas.microsoft.com/office/powerpoint/2010/main" val="41553370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E81E71E-52FC-46D1-A595-D416327A73E6}" type="datetimeFigureOut">
              <a:rPr lang="en-US" smtClean="0"/>
              <a:t>3/19/2026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5E990E-CEEB-438E-8EED-9BC641030A98}" type="slidenum">
              <a:rPr lang="en-US" smtClean="0"/>
              <a:t>‹#›</a:t>
            </a:fld>
            <a:endParaRPr lang="en-US"/>
          </a:p>
        </p:txBody>
      </p:sp>
    </p:spTree>
    <p:extLst>
      <p:ext uri="{BB962C8B-B14F-4D97-AF65-F5344CB8AC3E}">
        <p14:creationId xmlns:p14="http://schemas.microsoft.com/office/powerpoint/2010/main" val="27371861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124248" y="535517"/>
            <a:ext cx="3351848" cy="852402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068706" y="535517"/>
            <a:ext cx="9861233" cy="852402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E81E71E-52FC-46D1-A595-D416327A73E6}" type="datetimeFigureOut">
              <a:rPr lang="en-US" smtClean="0"/>
              <a:t>3/19/2026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5E990E-CEEB-438E-8EED-9BC641030A98}" type="slidenum">
              <a:rPr lang="en-US" smtClean="0"/>
              <a:t>‹#›</a:t>
            </a:fld>
            <a:endParaRPr lang="en-US"/>
          </a:p>
        </p:txBody>
      </p:sp>
    </p:spTree>
    <p:extLst>
      <p:ext uri="{BB962C8B-B14F-4D97-AF65-F5344CB8AC3E}">
        <p14:creationId xmlns:p14="http://schemas.microsoft.com/office/powerpoint/2010/main" val="37154781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ntent 1">
    <p:spTree>
      <p:nvGrpSpPr>
        <p:cNvPr id="1" name=""/>
        <p:cNvGrpSpPr/>
        <p:nvPr/>
      </p:nvGrpSpPr>
      <p:grpSpPr>
        <a:xfrm>
          <a:off x="0" y="0"/>
          <a:ext cx="0" cy="0"/>
          <a:chOff x="0" y="0"/>
          <a:chExt cx="0" cy="0"/>
        </a:xfrm>
      </p:grpSpPr>
      <p:sp>
        <p:nvSpPr>
          <p:cNvPr id="2" name="Title 1"/>
          <p:cNvSpPr>
            <a:spLocks noGrp="1"/>
          </p:cNvSpPr>
          <p:nvPr>
            <p:ph type="title"/>
          </p:nvPr>
        </p:nvSpPr>
        <p:spPr>
          <a:xfrm>
            <a:off x="1366576" y="0"/>
            <a:ext cx="12811649" cy="782320"/>
          </a:xfrm>
          <a:prstGeom prst="rect">
            <a:avLst/>
          </a:prstGeom>
        </p:spPr>
        <p:txBody>
          <a:bodyPr/>
          <a:lstStyle>
            <a:lvl1pPr>
              <a:defRPr sz="4107" b="0"/>
            </a:lvl1pPr>
          </a:lstStyle>
          <a:p>
            <a:r>
              <a:rPr lang="en-US"/>
              <a:t>Click to edit Master title style</a:t>
            </a:r>
          </a:p>
        </p:txBody>
      </p:sp>
      <p:sp>
        <p:nvSpPr>
          <p:cNvPr id="6" name="Content Placeholder 2"/>
          <p:cNvSpPr>
            <a:spLocks noGrp="1"/>
          </p:cNvSpPr>
          <p:nvPr>
            <p:ph idx="14"/>
          </p:nvPr>
        </p:nvSpPr>
        <p:spPr>
          <a:xfrm>
            <a:off x="715061" y="1229360"/>
            <a:ext cx="14119860" cy="6638078"/>
          </a:xfrm>
          <a:prstGeom prst="rect">
            <a:avLst/>
          </a:prstGeom>
        </p:spPr>
        <p:txBody>
          <a:bodyPr/>
          <a:lstStyle>
            <a:lvl1pPr marL="335288" indent="-335288">
              <a:defRPr sz="2347" baseline="0"/>
            </a:lvl1pPr>
            <a:lvl2pPr marL="670575" indent="-335288">
              <a:buFont typeface="Wingdings" pitchFamily="2" charset="2"/>
              <a:buChar char="Ø"/>
              <a:defRPr sz="2347"/>
            </a:lvl2pPr>
            <a:lvl3pPr marL="1005863" indent="-335288">
              <a:buFont typeface="Wingdings" pitchFamily="2" charset="2"/>
              <a:buChar char="§"/>
              <a:defRPr sz="2347"/>
            </a:lvl3pPr>
            <a:lvl4pPr marL="1341150" indent="-335288">
              <a:buFont typeface="Arial" pitchFamily="34" charset="0"/>
              <a:buChar char="‒"/>
              <a:defRPr sz="2347"/>
            </a:lvl4pPr>
            <a:lvl5pPr marL="1676438" indent="-335288">
              <a:buFont typeface="Arial" pitchFamily="34" charset="0"/>
              <a:buChar char="•"/>
              <a:defRPr sz="2347"/>
            </a:lvl5pPr>
          </a:lstStyle>
          <a:p>
            <a:pPr lvl="0"/>
            <a:r>
              <a:rPr lang="en-US"/>
              <a:t>Click to edit Master text styles</a:t>
            </a:r>
          </a:p>
        </p:txBody>
      </p:sp>
    </p:spTree>
    <p:extLst>
      <p:ext uri="{BB962C8B-B14F-4D97-AF65-F5344CB8AC3E}">
        <p14:creationId xmlns:p14="http://schemas.microsoft.com/office/powerpoint/2010/main" val="30825980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2" name="Picture 10" descr="NYC-EP-logo-stacked-larg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36320" y="894082"/>
            <a:ext cx="3756660" cy="1597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634010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81760" y="0"/>
            <a:ext cx="12867640" cy="782320"/>
          </a:xfr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542CCF31-A7A5-45A5-BCE7-1C2AF3E05BD6}" type="slidenum">
              <a:rPr lang="en-US" altLang="en-US"/>
              <a:pPr>
                <a:defRPr/>
              </a:pPr>
              <a:t>‹#›</a:t>
            </a:fld>
            <a:endParaRPr lang="en-US" altLang="en-US"/>
          </a:p>
        </p:txBody>
      </p:sp>
    </p:spTree>
    <p:extLst>
      <p:ext uri="{BB962C8B-B14F-4D97-AF65-F5344CB8AC3E}">
        <p14:creationId xmlns:p14="http://schemas.microsoft.com/office/powerpoint/2010/main" val="22289905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27932" y="6463456"/>
            <a:ext cx="13213080" cy="1997710"/>
          </a:xfrm>
        </p:spPr>
        <p:txBody>
          <a:bodyPr anchor="t"/>
          <a:lstStyle>
            <a:lvl1pPr algn="l">
              <a:defRPr sz="5100" b="1" cap="all"/>
            </a:lvl1pPr>
          </a:lstStyle>
          <a:p>
            <a:r>
              <a:rPr lang="en-US"/>
              <a:t>Click to edit Master title style</a:t>
            </a:r>
          </a:p>
        </p:txBody>
      </p:sp>
      <p:sp>
        <p:nvSpPr>
          <p:cNvPr id="3" name="Text Placeholder 2"/>
          <p:cNvSpPr>
            <a:spLocks noGrp="1"/>
          </p:cNvSpPr>
          <p:nvPr>
            <p:ph type="body" idx="1"/>
          </p:nvPr>
        </p:nvSpPr>
        <p:spPr>
          <a:xfrm>
            <a:off x="1227932" y="4263180"/>
            <a:ext cx="13213080" cy="2200274"/>
          </a:xfrm>
        </p:spPr>
        <p:txBody>
          <a:bodyPr anchor="b"/>
          <a:lstStyle>
            <a:lvl1pPr marL="0" indent="0">
              <a:buNone/>
              <a:defRPr sz="2550"/>
            </a:lvl1pPr>
            <a:lvl2pPr marL="582930" indent="0">
              <a:buNone/>
              <a:defRPr sz="2295"/>
            </a:lvl2pPr>
            <a:lvl3pPr marL="1165860" indent="0">
              <a:buNone/>
              <a:defRPr sz="2040"/>
            </a:lvl3pPr>
            <a:lvl4pPr marL="1748790" indent="0">
              <a:buNone/>
              <a:defRPr sz="1785"/>
            </a:lvl4pPr>
            <a:lvl5pPr marL="2331720" indent="0">
              <a:buNone/>
              <a:defRPr sz="1785"/>
            </a:lvl5pPr>
            <a:lvl6pPr marL="2914650" indent="0">
              <a:buNone/>
              <a:defRPr sz="1785"/>
            </a:lvl6pPr>
            <a:lvl7pPr marL="3497580" indent="0">
              <a:buNone/>
              <a:defRPr sz="1785"/>
            </a:lvl7pPr>
            <a:lvl8pPr marL="4080510" indent="0">
              <a:buNone/>
              <a:defRPr sz="1785"/>
            </a:lvl8pPr>
            <a:lvl9pPr marL="4663440" indent="0">
              <a:buNone/>
              <a:defRPr sz="1785"/>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355DD0DC-424C-4F14-8A97-3AF87FE5E95C}" type="slidenum">
              <a:rPr lang="en-US" altLang="en-US"/>
              <a:pPr>
                <a:defRPr/>
              </a:pPr>
              <a:t>‹#›</a:t>
            </a:fld>
            <a:endParaRPr lang="en-US" altLang="en-US"/>
          </a:p>
        </p:txBody>
      </p:sp>
    </p:spTree>
    <p:extLst>
      <p:ext uri="{BB962C8B-B14F-4D97-AF65-F5344CB8AC3E}">
        <p14:creationId xmlns:p14="http://schemas.microsoft.com/office/powerpoint/2010/main" val="30310534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777240" y="2526242"/>
            <a:ext cx="6865620" cy="6638078"/>
          </a:xfrm>
        </p:spPr>
        <p:txBody>
          <a:bodyPr/>
          <a:lstStyle>
            <a:lvl1pPr>
              <a:defRPr sz="3570"/>
            </a:lvl1pPr>
            <a:lvl2pPr>
              <a:defRPr sz="3060"/>
            </a:lvl2pPr>
            <a:lvl3pPr>
              <a:defRPr sz="2550"/>
            </a:lvl3pPr>
            <a:lvl4pPr>
              <a:defRPr sz="2295"/>
            </a:lvl4pPr>
            <a:lvl5pPr>
              <a:defRPr sz="2295"/>
            </a:lvl5pPr>
            <a:lvl6pPr>
              <a:defRPr sz="2295"/>
            </a:lvl6pPr>
            <a:lvl7pPr>
              <a:defRPr sz="2295"/>
            </a:lvl7pPr>
            <a:lvl8pPr>
              <a:defRPr sz="2295"/>
            </a:lvl8pPr>
            <a:lvl9pPr>
              <a:defRPr sz="229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7901940" y="2526242"/>
            <a:ext cx="6865620" cy="6638078"/>
          </a:xfrm>
        </p:spPr>
        <p:txBody>
          <a:bodyPr/>
          <a:lstStyle>
            <a:lvl1pPr>
              <a:defRPr sz="3570"/>
            </a:lvl1pPr>
            <a:lvl2pPr>
              <a:defRPr sz="3060"/>
            </a:lvl2pPr>
            <a:lvl3pPr>
              <a:defRPr sz="2550"/>
            </a:lvl3pPr>
            <a:lvl4pPr>
              <a:defRPr sz="2295"/>
            </a:lvl4pPr>
            <a:lvl5pPr>
              <a:defRPr sz="2295"/>
            </a:lvl5pPr>
            <a:lvl6pPr>
              <a:defRPr sz="2295"/>
            </a:lvl6pPr>
            <a:lvl7pPr>
              <a:defRPr sz="2295"/>
            </a:lvl7pPr>
            <a:lvl8pPr>
              <a:defRPr sz="2295"/>
            </a:lvl8pPr>
            <a:lvl9pPr>
              <a:defRPr sz="229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19C6E0F3-D084-4D42-BDA7-65C4985BED82}" type="slidenum">
              <a:rPr lang="en-US" altLang="en-US"/>
              <a:pPr>
                <a:defRPr/>
              </a:pPr>
              <a:t>‹#›</a:t>
            </a:fld>
            <a:endParaRPr lang="en-US" altLang="en-US"/>
          </a:p>
        </p:txBody>
      </p:sp>
    </p:spTree>
    <p:extLst>
      <p:ext uri="{BB962C8B-B14F-4D97-AF65-F5344CB8AC3E}">
        <p14:creationId xmlns:p14="http://schemas.microsoft.com/office/powerpoint/2010/main" val="16322806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77240" y="402802"/>
            <a:ext cx="13990320" cy="1676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777241" y="2251499"/>
            <a:ext cx="6868319" cy="938318"/>
          </a:xfrm>
        </p:spPr>
        <p:txBody>
          <a:bodyPr anchor="b"/>
          <a:lstStyle>
            <a:lvl1pPr marL="0" indent="0">
              <a:buNone/>
              <a:defRPr sz="3060" b="1"/>
            </a:lvl1pPr>
            <a:lvl2pPr marL="582930" indent="0">
              <a:buNone/>
              <a:defRPr sz="2550" b="1"/>
            </a:lvl2pPr>
            <a:lvl3pPr marL="1165860" indent="0">
              <a:buNone/>
              <a:defRPr sz="2295" b="1"/>
            </a:lvl3pPr>
            <a:lvl4pPr marL="1748790" indent="0">
              <a:buNone/>
              <a:defRPr sz="2040" b="1"/>
            </a:lvl4pPr>
            <a:lvl5pPr marL="2331720" indent="0">
              <a:buNone/>
              <a:defRPr sz="2040" b="1"/>
            </a:lvl5pPr>
            <a:lvl6pPr marL="2914650" indent="0">
              <a:buNone/>
              <a:defRPr sz="2040" b="1"/>
            </a:lvl6pPr>
            <a:lvl7pPr marL="3497580" indent="0">
              <a:buNone/>
              <a:defRPr sz="2040" b="1"/>
            </a:lvl7pPr>
            <a:lvl8pPr marL="4080510" indent="0">
              <a:buNone/>
              <a:defRPr sz="2040" b="1"/>
            </a:lvl8pPr>
            <a:lvl9pPr marL="4663440" indent="0">
              <a:buNone/>
              <a:defRPr sz="2040" b="1"/>
            </a:lvl9pPr>
          </a:lstStyle>
          <a:p>
            <a:pPr lvl="0"/>
            <a:r>
              <a:rPr lang="en-US"/>
              <a:t>Click to edit Master text styles</a:t>
            </a:r>
          </a:p>
        </p:txBody>
      </p:sp>
      <p:sp>
        <p:nvSpPr>
          <p:cNvPr id="4" name="Content Placeholder 3"/>
          <p:cNvSpPr>
            <a:spLocks noGrp="1"/>
          </p:cNvSpPr>
          <p:nvPr>
            <p:ph sz="half" idx="2"/>
          </p:nvPr>
        </p:nvSpPr>
        <p:spPr>
          <a:xfrm>
            <a:off x="777241" y="3189817"/>
            <a:ext cx="6868319" cy="5795222"/>
          </a:xfrm>
        </p:spPr>
        <p:txBody>
          <a:bodyPr/>
          <a:lstStyle>
            <a:lvl1pPr>
              <a:defRPr sz="3060"/>
            </a:lvl1pPr>
            <a:lvl2pPr>
              <a:defRPr sz="2550"/>
            </a:lvl2pPr>
            <a:lvl3pPr>
              <a:defRPr sz="2295"/>
            </a:lvl3pPr>
            <a:lvl4pPr>
              <a:defRPr sz="2040"/>
            </a:lvl4pPr>
            <a:lvl5pPr>
              <a:defRPr sz="2040"/>
            </a:lvl5pPr>
            <a:lvl6pPr>
              <a:defRPr sz="2040"/>
            </a:lvl6pPr>
            <a:lvl7pPr>
              <a:defRPr sz="2040"/>
            </a:lvl7pPr>
            <a:lvl8pPr>
              <a:defRPr sz="2040"/>
            </a:lvl8pPr>
            <a:lvl9pPr>
              <a:defRPr sz="204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7896545" y="2251499"/>
            <a:ext cx="6871017" cy="938318"/>
          </a:xfrm>
        </p:spPr>
        <p:txBody>
          <a:bodyPr anchor="b"/>
          <a:lstStyle>
            <a:lvl1pPr marL="0" indent="0">
              <a:buNone/>
              <a:defRPr sz="3060" b="1"/>
            </a:lvl1pPr>
            <a:lvl2pPr marL="582930" indent="0">
              <a:buNone/>
              <a:defRPr sz="2550" b="1"/>
            </a:lvl2pPr>
            <a:lvl3pPr marL="1165860" indent="0">
              <a:buNone/>
              <a:defRPr sz="2295" b="1"/>
            </a:lvl3pPr>
            <a:lvl4pPr marL="1748790" indent="0">
              <a:buNone/>
              <a:defRPr sz="2040" b="1"/>
            </a:lvl4pPr>
            <a:lvl5pPr marL="2331720" indent="0">
              <a:buNone/>
              <a:defRPr sz="2040" b="1"/>
            </a:lvl5pPr>
            <a:lvl6pPr marL="2914650" indent="0">
              <a:buNone/>
              <a:defRPr sz="2040" b="1"/>
            </a:lvl6pPr>
            <a:lvl7pPr marL="3497580" indent="0">
              <a:buNone/>
              <a:defRPr sz="2040" b="1"/>
            </a:lvl7pPr>
            <a:lvl8pPr marL="4080510" indent="0">
              <a:buNone/>
              <a:defRPr sz="2040" b="1"/>
            </a:lvl8pPr>
            <a:lvl9pPr marL="4663440" indent="0">
              <a:buNone/>
              <a:defRPr sz="2040" b="1"/>
            </a:lvl9pPr>
          </a:lstStyle>
          <a:p>
            <a:pPr lvl="0"/>
            <a:r>
              <a:rPr lang="en-US"/>
              <a:t>Click to edit Master text styles</a:t>
            </a:r>
          </a:p>
        </p:txBody>
      </p:sp>
      <p:sp>
        <p:nvSpPr>
          <p:cNvPr id="6" name="Content Placeholder 5"/>
          <p:cNvSpPr>
            <a:spLocks noGrp="1"/>
          </p:cNvSpPr>
          <p:nvPr>
            <p:ph sz="quarter" idx="4"/>
          </p:nvPr>
        </p:nvSpPr>
        <p:spPr>
          <a:xfrm>
            <a:off x="7896545" y="3189817"/>
            <a:ext cx="6871017" cy="5795222"/>
          </a:xfrm>
        </p:spPr>
        <p:txBody>
          <a:bodyPr/>
          <a:lstStyle>
            <a:lvl1pPr>
              <a:defRPr sz="3060"/>
            </a:lvl1pPr>
            <a:lvl2pPr>
              <a:defRPr sz="2550"/>
            </a:lvl2pPr>
            <a:lvl3pPr>
              <a:defRPr sz="2295"/>
            </a:lvl3pPr>
            <a:lvl4pPr>
              <a:defRPr sz="2040"/>
            </a:lvl4pPr>
            <a:lvl5pPr>
              <a:defRPr sz="2040"/>
            </a:lvl5pPr>
            <a:lvl6pPr>
              <a:defRPr sz="2040"/>
            </a:lvl6pPr>
            <a:lvl7pPr>
              <a:defRPr sz="2040"/>
            </a:lvl7pPr>
            <a:lvl8pPr>
              <a:defRPr sz="2040"/>
            </a:lvl8pPr>
            <a:lvl9pPr>
              <a:defRPr sz="204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 Placeholder 5"/>
          <p:cNvSpPr>
            <a:spLocks noGrp="1"/>
          </p:cNvSpPr>
          <p:nvPr>
            <p:ph type="body" sz="quarter" idx="11"/>
          </p:nvPr>
        </p:nvSpPr>
        <p:spPr>
          <a:xfrm>
            <a:off x="1684020" y="0"/>
            <a:ext cx="12047220" cy="782320"/>
          </a:xfrm>
        </p:spPr>
        <p:txBody>
          <a:bodyPr/>
          <a:lstStyle>
            <a:lvl1pPr algn="ctr">
              <a:buNone/>
              <a:defRPr sz="4590">
                <a:solidFill>
                  <a:schemeClr val="bg1">
                    <a:lumMod val="95000"/>
                  </a:schemeClr>
                </a:solidFill>
              </a:defRPr>
            </a:lvl1pPr>
            <a:lvl5pPr algn="l">
              <a:buNone/>
              <a:defRPr sz="3825">
                <a:solidFill>
                  <a:schemeClr val="bg1"/>
                </a:solidFill>
              </a:defRPr>
            </a:lvl5pPr>
          </a:lstStyle>
          <a:p>
            <a:pPr lvl="0"/>
            <a:r>
              <a:rPr lang="en-US"/>
              <a:t>Click to edit Master text styles</a:t>
            </a:r>
          </a:p>
        </p:txBody>
      </p:sp>
      <p:sp>
        <p:nvSpPr>
          <p:cNvPr id="9" name="Rectangle 6"/>
          <p:cNvSpPr>
            <a:spLocks noGrp="1" noChangeArrowheads="1"/>
          </p:cNvSpPr>
          <p:nvPr>
            <p:ph type="sldNum" sz="quarter" idx="12"/>
          </p:nvPr>
        </p:nvSpPr>
        <p:spPr>
          <a:ln/>
        </p:spPr>
        <p:txBody>
          <a:bodyPr/>
          <a:lstStyle>
            <a:lvl1pPr>
              <a:defRPr/>
            </a:lvl1pPr>
          </a:lstStyle>
          <a:p>
            <a:pPr>
              <a:defRPr/>
            </a:pPr>
            <a:fld id="{479CCB4C-7CE9-4E0C-951B-7AA7E99C5FDE}" type="slidenum">
              <a:rPr lang="en-US" altLang="en-US"/>
              <a:pPr>
                <a:defRPr/>
              </a:pPr>
              <a:t>‹#›</a:t>
            </a:fld>
            <a:endParaRPr lang="en-US" altLang="en-US"/>
          </a:p>
        </p:txBody>
      </p:sp>
    </p:spTree>
    <p:extLst>
      <p:ext uri="{BB962C8B-B14F-4D97-AF65-F5344CB8AC3E}">
        <p14:creationId xmlns:p14="http://schemas.microsoft.com/office/powerpoint/2010/main" val="4740466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Text Placeholder 5"/>
          <p:cNvSpPr>
            <a:spLocks noGrp="1"/>
          </p:cNvSpPr>
          <p:nvPr>
            <p:ph type="body" sz="quarter" idx="11"/>
          </p:nvPr>
        </p:nvSpPr>
        <p:spPr>
          <a:xfrm>
            <a:off x="1684020" y="0"/>
            <a:ext cx="12047220" cy="782320"/>
          </a:xfrm>
        </p:spPr>
        <p:txBody>
          <a:bodyPr/>
          <a:lstStyle>
            <a:lvl1pPr algn="ctr">
              <a:buNone/>
              <a:defRPr>
                <a:solidFill>
                  <a:schemeClr val="bg1">
                    <a:lumMod val="95000"/>
                  </a:schemeClr>
                </a:solidFill>
              </a:defRPr>
            </a:lvl1pPr>
            <a:lvl5pPr algn="l">
              <a:buNone/>
              <a:defRPr sz="3825">
                <a:solidFill>
                  <a:schemeClr val="bg1"/>
                </a:solidFill>
              </a:defRPr>
            </a:lvl5pPr>
          </a:lstStyle>
          <a:p>
            <a:pPr lvl="0"/>
            <a:r>
              <a:rPr lang="en-US"/>
              <a:t>Click to edit Master text styles</a:t>
            </a:r>
          </a:p>
        </p:txBody>
      </p:sp>
      <p:sp>
        <p:nvSpPr>
          <p:cNvPr id="5" name="Rectangle 6"/>
          <p:cNvSpPr>
            <a:spLocks noGrp="1" noChangeArrowheads="1"/>
          </p:cNvSpPr>
          <p:nvPr>
            <p:ph type="sldNum" sz="quarter" idx="12"/>
          </p:nvPr>
        </p:nvSpPr>
        <p:spPr>
          <a:ln/>
        </p:spPr>
        <p:txBody>
          <a:bodyPr/>
          <a:lstStyle>
            <a:lvl1pPr>
              <a:defRPr/>
            </a:lvl1pPr>
          </a:lstStyle>
          <a:p>
            <a:pPr>
              <a:defRPr/>
            </a:pPr>
            <a:fld id="{14B03896-99FC-4B79-9E57-B1322FEF07F4}" type="slidenum">
              <a:rPr lang="en-US" altLang="en-US"/>
              <a:pPr>
                <a:defRPr/>
              </a:pPr>
              <a:t>‹#›</a:t>
            </a:fld>
            <a:endParaRPr lang="en-US" altLang="en-US"/>
          </a:p>
        </p:txBody>
      </p:sp>
    </p:spTree>
    <p:extLst>
      <p:ext uri="{BB962C8B-B14F-4D97-AF65-F5344CB8AC3E}">
        <p14:creationId xmlns:p14="http://schemas.microsoft.com/office/powerpoint/2010/main" val="110723525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Text Placeholder 5"/>
          <p:cNvSpPr>
            <a:spLocks noGrp="1"/>
          </p:cNvSpPr>
          <p:nvPr>
            <p:ph type="body" sz="quarter" idx="11"/>
          </p:nvPr>
        </p:nvSpPr>
        <p:spPr>
          <a:xfrm>
            <a:off x="1684020" y="0"/>
            <a:ext cx="12047220" cy="782320"/>
          </a:xfrm>
        </p:spPr>
        <p:txBody>
          <a:bodyPr/>
          <a:lstStyle>
            <a:lvl1pPr algn="ctr">
              <a:buNone/>
              <a:defRPr>
                <a:solidFill>
                  <a:schemeClr val="bg1">
                    <a:lumMod val="95000"/>
                  </a:schemeClr>
                </a:solidFill>
              </a:defRPr>
            </a:lvl1pPr>
            <a:lvl5pPr algn="l">
              <a:buNone/>
              <a:defRPr sz="3825">
                <a:solidFill>
                  <a:schemeClr val="bg1"/>
                </a:solidFill>
              </a:defRPr>
            </a:lvl5pPr>
          </a:lstStyle>
          <a:p>
            <a:pPr lvl="0"/>
            <a:r>
              <a:rPr lang="en-US"/>
              <a:t>Click to edit Master text styles</a:t>
            </a:r>
          </a:p>
        </p:txBody>
      </p:sp>
      <p:sp>
        <p:nvSpPr>
          <p:cNvPr id="4" name="Rectangle 6"/>
          <p:cNvSpPr>
            <a:spLocks noGrp="1" noChangeArrowheads="1"/>
          </p:cNvSpPr>
          <p:nvPr>
            <p:ph type="sldNum" sz="quarter" idx="12"/>
          </p:nvPr>
        </p:nvSpPr>
        <p:spPr>
          <a:ln/>
        </p:spPr>
        <p:txBody>
          <a:bodyPr/>
          <a:lstStyle>
            <a:lvl1pPr>
              <a:defRPr/>
            </a:lvl1pPr>
          </a:lstStyle>
          <a:p>
            <a:pPr>
              <a:defRPr/>
            </a:pPr>
            <a:fld id="{C4086AD3-275A-45CE-BC7F-42E4CC39EB9D}" type="slidenum">
              <a:rPr lang="en-US" altLang="en-US"/>
              <a:pPr>
                <a:defRPr/>
              </a:pPr>
              <a:t>‹#›</a:t>
            </a:fld>
            <a:endParaRPr lang="en-US" altLang="en-US"/>
          </a:p>
        </p:txBody>
      </p:sp>
    </p:spTree>
    <p:extLst>
      <p:ext uri="{BB962C8B-B14F-4D97-AF65-F5344CB8AC3E}">
        <p14:creationId xmlns:p14="http://schemas.microsoft.com/office/powerpoint/2010/main" val="13945145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E81E71E-52FC-46D1-A595-D416327A73E6}" type="datetimeFigureOut">
              <a:rPr lang="en-US" smtClean="0"/>
              <a:t>3/19/2026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5E990E-CEEB-438E-8EED-9BC641030A98}" type="slidenum">
              <a:rPr lang="en-US" smtClean="0"/>
              <a:t>‹#›</a:t>
            </a:fld>
            <a:endParaRPr lang="en-US"/>
          </a:p>
        </p:txBody>
      </p:sp>
    </p:spTree>
    <p:extLst>
      <p:ext uri="{BB962C8B-B14F-4D97-AF65-F5344CB8AC3E}">
        <p14:creationId xmlns:p14="http://schemas.microsoft.com/office/powerpoint/2010/main" val="19764338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7241" y="400473"/>
            <a:ext cx="5114132" cy="1704340"/>
          </a:xfrm>
        </p:spPr>
        <p:txBody>
          <a:bodyPr anchor="b"/>
          <a:lstStyle>
            <a:lvl1pPr algn="l">
              <a:defRPr sz="2550" b="1"/>
            </a:lvl1pPr>
          </a:lstStyle>
          <a:p>
            <a:r>
              <a:rPr lang="en-US"/>
              <a:t>Click to edit Master title style</a:t>
            </a:r>
          </a:p>
        </p:txBody>
      </p:sp>
      <p:sp>
        <p:nvSpPr>
          <p:cNvPr id="3" name="Content Placeholder 2"/>
          <p:cNvSpPr>
            <a:spLocks noGrp="1"/>
          </p:cNvSpPr>
          <p:nvPr>
            <p:ph idx="1"/>
          </p:nvPr>
        </p:nvSpPr>
        <p:spPr>
          <a:xfrm>
            <a:off x="6077585" y="400475"/>
            <a:ext cx="8689975" cy="8584566"/>
          </a:xfrm>
        </p:spPr>
        <p:txBody>
          <a:bodyPr/>
          <a:lstStyle>
            <a:lvl1pPr>
              <a:defRPr sz="4080"/>
            </a:lvl1pPr>
            <a:lvl2pPr>
              <a:defRPr sz="3570"/>
            </a:lvl2pPr>
            <a:lvl3pPr>
              <a:defRPr sz="3060"/>
            </a:lvl3pPr>
            <a:lvl4pPr>
              <a:defRPr sz="2550"/>
            </a:lvl4pPr>
            <a:lvl5pPr>
              <a:defRPr sz="2550"/>
            </a:lvl5pPr>
            <a:lvl6pPr>
              <a:defRPr sz="2550"/>
            </a:lvl6pPr>
            <a:lvl7pPr>
              <a:defRPr sz="2550"/>
            </a:lvl7pPr>
            <a:lvl8pPr>
              <a:defRPr sz="2550"/>
            </a:lvl8pPr>
            <a:lvl9pPr>
              <a:defRPr sz="25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777241" y="2104815"/>
            <a:ext cx="5114132" cy="6880226"/>
          </a:xfrm>
        </p:spPr>
        <p:txBody>
          <a:bodyPr/>
          <a:lstStyle>
            <a:lvl1pPr marL="0" indent="0">
              <a:buNone/>
              <a:defRPr sz="1785"/>
            </a:lvl1pPr>
            <a:lvl2pPr marL="582930" indent="0">
              <a:buNone/>
              <a:defRPr sz="1530"/>
            </a:lvl2pPr>
            <a:lvl3pPr marL="1165860" indent="0">
              <a:buNone/>
              <a:defRPr sz="1275"/>
            </a:lvl3pPr>
            <a:lvl4pPr marL="1748790" indent="0">
              <a:buNone/>
              <a:defRPr sz="1148"/>
            </a:lvl4pPr>
            <a:lvl5pPr marL="2331720" indent="0">
              <a:buNone/>
              <a:defRPr sz="1148"/>
            </a:lvl5pPr>
            <a:lvl6pPr marL="2914650" indent="0">
              <a:buNone/>
              <a:defRPr sz="1148"/>
            </a:lvl6pPr>
            <a:lvl7pPr marL="3497580" indent="0">
              <a:buNone/>
              <a:defRPr sz="1148"/>
            </a:lvl7pPr>
            <a:lvl8pPr marL="4080510" indent="0">
              <a:buNone/>
              <a:defRPr sz="1148"/>
            </a:lvl8pPr>
            <a:lvl9pPr marL="4663440" indent="0">
              <a:buNone/>
              <a:defRPr sz="1148"/>
            </a:lvl9pPr>
          </a:lstStyle>
          <a:p>
            <a:pPr lvl="0"/>
            <a:r>
              <a:rPr lang="en-US"/>
              <a:t>Click to edit Master text styles</a:t>
            </a:r>
          </a:p>
        </p:txBody>
      </p:sp>
      <p:sp>
        <p:nvSpPr>
          <p:cNvPr id="6" name="Text Placeholder 5"/>
          <p:cNvSpPr>
            <a:spLocks noGrp="1"/>
          </p:cNvSpPr>
          <p:nvPr>
            <p:ph type="body" sz="quarter" idx="11"/>
          </p:nvPr>
        </p:nvSpPr>
        <p:spPr>
          <a:xfrm>
            <a:off x="1684020" y="0"/>
            <a:ext cx="12047220" cy="782320"/>
          </a:xfrm>
        </p:spPr>
        <p:txBody>
          <a:bodyPr/>
          <a:lstStyle>
            <a:lvl1pPr algn="ctr">
              <a:buNone/>
              <a:defRPr>
                <a:solidFill>
                  <a:schemeClr val="bg1">
                    <a:lumMod val="95000"/>
                  </a:schemeClr>
                </a:solidFill>
              </a:defRPr>
            </a:lvl1pPr>
            <a:lvl5pPr algn="l">
              <a:buNone/>
              <a:defRPr sz="3825">
                <a:solidFill>
                  <a:schemeClr val="bg1"/>
                </a:solidFill>
              </a:defRPr>
            </a:lvl5pPr>
          </a:lstStyle>
          <a:p>
            <a:pPr lvl="0"/>
            <a:r>
              <a:rPr lang="en-US"/>
              <a:t>Click to edit Master text styles</a:t>
            </a:r>
          </a:p>
        </p:txBody>
      </p:sp>
      <p:sp>
        <p:nvSpPr>
          <p:cNvPr id="7" name="Rectangle 6"/>
          <p:cNvSpPr>
            <a:spLocks noGrp="1" noChangeArrowheads="1"/>
          </p:cNvSpPr>
          <p:nvPr>
            <p:ph type="sldNum" sz="quarter" idx="12"/>
          </p:nvPr>
        </p:nvSpPr>
        <p:spPr>
          <a:ln/>
        </p:spPr>
        <p:txBody>
          <a:bodyPr/>
          <a:lstStyle>
            <a:lvl1pPr>
              <a:defRPr/>
            </a:lvl1pPr>
          </a:lstStyle>
          <a:p>
            <a:pPr>
              <a:defRPr/>
            </a:pPr>
            <a:fld id="{BCB8E386-EB9E-4592-A36D-C551099BF4B7}" type="slidenum">
              <a:rPr lang="en-US" altLang="en-US"/>
              <a:pPr>
                <a:defRPr/>
              </a:pPr>
              <a:t>‹#›</a:t>
            </a:fld>
            <a:endParaRPr lang="en-US" altLang="en-US"/>
          </a:p>
        </p:txBody>
      </p:sp>
    </p:spTree>
    <p:extLst>
      <p:ext uri="{BB962C8B-B14F-4D97-AF65-F5344CB8AC3E}">
        <p14:creationId xmlns:p14="http://schemas.microsoft.com/office/powerpoint/2010/main" val="26306227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6889" y="7040880"/>
            <a:ext cx="9326880" cy="831216"/>
          </a:xfrm>
        </p:spPr>
        <p:txBody>
          <a:bodyPr anchor="b"/>
          <a:lstStyle>
            <a:lvl1pPr algn="l">
              <a:defRPr sz="2550" b="1"/>
            </a:lvl1pPr>
          </a:lstStyle>
          <a:p>
            <a:r>
              <a:rPr lang="en-US"/>
              <a:t>Click to edit Master title style</a:t>
            </a:r>
          </a:p>
        </p:txBody>
      </p:sp>
      <p:sp>
        <p:nvSpPr>
          <p:cNvPr id="3" name="Picture Placeholder 2"/>
          <p:cNvSpPr>
            <a:spLocks noGrp="1"/>
          </p:cNvSpPr>
          <p:nvPr>
            <p:ph type="pic" idx="1"/>
          </p:nvPr>
        </p:nvSpPr>
        <p:spPr>
          <a:xfrm>
            <a:off x="3046889" y="898737"/>
            <a:ext cx="9326880" cy="6035040"/>
          </a:xfrm>
        </p:spPr>
        <p:txBody>
          <a:bodyPr/>
          <a:lstStyle>
            <a:lvl1pPr marL="0" indent="0">
              <a:buNone/>
              <a:defRPr sz="4080"/>
            </a:lvl1pPr>
            <a:lvl2pPr marL="582930" indent="0">
              <a:buNone/>
              <a:defRPr sz="3570"/>
            </a:lvl2pPr>
            <a:lvl3pPr marL="1165860" indent="0">
              <a:buNone/>
              <a:defRPr sz="3060"/>
            </a:lvl3pPr>
            <a:lvl4pPr marL="1748790" indent="0">
              <a:buNone/>
              <a:defRPr sz="2550"/>
            </a:lvl4pPr>
            <a:lvl5pPr marL="2331720" indent="0">
              <a:buNone/>
              <a:defRPr sz="2550"/>
            </a:lvl5pPr>
            <a:lvl6pPr marL="2914650" indent="0">
              <a:buNone/>
              <a:defRPr sz="2550"/>
            </a:lvl6pPr>
            <a:lvl7pPr marL="3497580" indent="0">
              <a:buNone/>
              <a:defRPr sz="2550"/>
            </a:lvl7pPr>
            <a:lvl8pPr marL="4080510" indent="0">
              <a:buNone/>
              <a:defRPr sz="2550"/>
            </a:lvl8pPr>
            <a:lvl9pPr marL="4663440" indent="0">
              <a:buNone/>
              <a:defRPr sz="2550"/>
            </a:lvl9pPr>
          </a:lstStyle>
          <a:p>
            <a:pPr lvl="0"/>
            <a:r>
              <a:rPr lang="en-US" noProof="0"/>
              <a:t>Click icon to add picture</a:t>
            </a:r>
          </a:p>
        </p:txBody>
      </p:sp>
      <p:sp>
        <p:nvSpPr>
          <p:cNvPr id="4" name="Text Placeholder 3"/>
          <p:cNvSpPr>
            <a:spLocks noGrp="1"/>
          </p:cNvSpPr>
          <p:nvPr>
            <p:ph type="body" sz="half" idx="2"/>
          </p:nvPr>
        </p:nvSpPr>
        <p:spPr>
          <a:xfrm>
            <a:off x="3046889" y="7872096"/>
            <a:ext cx="9326880" cy="1180464"/>
          </a:xfrm>
        </p:spPr>
        <p:txBody>
          <a:bodyPr/>
          <a:lstStyle>
            <a:lvl1pPr marL="0" indent="0">
              <a:buNone/>
              <a:defRPr sz="1785"/>
            </a:lvl1pPr>
            <a:lvl2pPr marL="582930" indent="0">
              <a:buNone/>
              <a:defRPr sz="1530"/>
            </a:lvl2pPr>
            <a:lvl3pPr marL="1165860" indent="0">
              <a:buNone/>
              <a:defRPr sz="1275"/>
            </a:lvl3pPr>
            <a:lvl4pPr marL="1748790" indent="0">
              <a:buNone/>
              <a:defRPr sz="1148"/>
            </a:lvl4pPr>
            <a:lvl5pPr marL="2331720" indent="0">
              <a:buNone/>
              <a:defRPr sz="1148"/>
            </a:lvl5pPr>
            <a:lvl6pPr marL="2914650" indent="0">
              <a:buNone/>
              <a:defRPr sz="1148"/>
            </a:lvl6pPr>
            <a:lvl7pPr marL="3497580" indent="0">
              <a:buNone/>
              <a:defRPr sz="1148"/>
            </a:lvl7pPr>
            <a:lvl8pPr marL="4080510" indent="0">
              <a:buNone/>
              <a:defRPr sz="1148"/>
            </a:lvl8pPr>
            <a:lvl9pPr marL="4663440" indent="0">
              <a:buNone/>
              <a:defRPr sz="1148"/>
            </a:lvl9pPr>
          </a:lstStyle>
          <a:p>
            <a:pPr lvl="0"/>
            <a:r>
              <a:rPr lang="en-US"/>
              <a:t>Click to edit Master text styles</a:t>
            </a:r>
          </a:p>
        </p:txBody>
      </p:sp>
      <p:sp>
        <p:nvSpPr>
          <p:cNvPr id="6" name="Text Placeholder 5"/>
          <p:cNvSpPr>
            <a:spLocks noGrp="1"/>
          </p:cNvSpPr>
          <p:nvPr>
            <p:ph type="body" sz="quarter" idx="11"/>
          </p:nvPr>
        </p:nvSpPr>
        <p:spPr>
          <a:xfrm>
            <a:off x="1684020" y="0"/>
            <a:ext cx="12047220" cy="782320"/>
          </a:xfrm>
        </p:spPr>
        <p:txBody>
          <a:bodyPr/>
          <a:lstStyle>
            <a:lvl1pPr algn="ctr">
              <a:buNone/>
              <a:defRPr>
                <a:solidFill>
                  <a:schemeClr val="bg1">
                    <a:lumMod val="95000"/>
                  </a:schemeClr>
                </a:solidFill>
              </a:defRPr>
            </a:lvl1pPr>
            <a:lvl5pPr algn="l">
              <a:buNone/>
              <a:defRPr sz="3825">
                <a:solidFill>
                  <a:schemeClr val="bg1"/>
                </a:solidFill>
              </a:defRPr>
            </a:lvl5pPr>
          </a:lstStyle>
          <a:p>
            <a:pPr lvl="0"/>
            <a:r>
              <a:rPr lang="en-US"/>
              <a:t>Click to edit Master text styles</a:t>
            </a:r>
          </a:p>
        </p:txBody>
      </p:sp>
      <p:sp>
        <p:nvSpPr>
          <p:cNvPr id="7" name="Rectangle 6"/>
          <p:cNvSpPr>
            <a:spLocks noGrp="1" noChangeArrowheads="1"/>
          </p:cNvSpPr>
          <p:nvPr>
            <p:ph type="sldNum" sz="quarter" idx="12"/>
          </p:nvPr>
        </p:nvSpPr>
        <p:spPr>
          <a:ln/>
        </p:spPr>
        <p:txBody>
          <a:bodyPr/>
          <a:lstStyle>
            <a:lvl1pPr>
              <a:defRPr/>
            </a:lvl1pPr>
          </a:lstStyle>
          <a:p>
            <a:pPr>
              <a:defRPr/>
            </a:pPr>
            <a:fld id="{99A77CD2-1633-46CF-AE52-E1AF70BC3DB1}" type="slidenum">
              <a:rPr lang="en-US" altLang="en-US"/>
              <a:pPr>
                <a:defRPr/>
              </a:pPr>
              <a:t>‹#›</a:t>
            </a:fld>
            <a:endParaRPr lang="en-US" altLang="en-US"/>
          </a:p>
        </p:txBody>
      </p:sp>
    </p:spTree>
    <p:extLst>
      <p:ext uri="{BB962C8B-B14F-4D97-AF65-F5344CB8AC3E}">
        <p14:creationId xmlns:p14="http://schemas.microsoft.com/office/powerpoint/2010/main" val="338117671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5"/>
          <p:cNvSpPr>
            <a:spLocks noGrp="1"/>
          </p:cNvSpPr>
          <p:nvPr>
            <p:ph type="body" sz="quarter" idx="11"/>
          </p:nvPr>
        </p:nvSpPr>
        <p:spPr>
          <a:xfrm>
            <a:off x="1684020" y="0"/>
            <a:ext cx="12047220" cy="782320"/>
          </a:xfrm>
        </p:spPr>
        <p:txBody>
          <a:bodyPr/>
          <a:lstStyle>
            <a:lvl1pPr algn="ctr">
              <a:buNone/>
              <a:defRPr>
                <a:solidFill>
                  <a:schemeClr val="bg1">
                    <a:lumMod val="95000"/>
                  </a:schemeClr>
                </a:solidFill>
              </a:defRPr>
            </a:lvl1pPr>
            <a:lvl5pPr algn="l">
              <a:buNone/>
              <a:defRPr sz="3825">
                <a:solidFill>
                  <a:schemeClr val="bg1"/>
                </a:solidFill>
              </a:defRPr>
            </a:lvl5pPr>
          </a:lstStyle>
          <a:p>
            <a:pPr lvl="0"/>
            <a:r>
              <a:rPr lang="en-US"/>
              <a:t>Click to edit Master text styles</a:t>
            </a:r>
          </a:p>
        </p:txBody>
      </p:sp>
      <p:sp>
        <p:nvSpPr>
          <p:cNvPr id="6" name="Rectangle 6"/>
          <p:cNvSpPr>
            <a:spLocks noGrp="1" noChangeArrowheads="1"/>
          </p:cNvSpPr>
          <p:nvPr>
            <p:ph type="sldNum" sz="quarter" idx="12"/>
          </p:nvPr>
        </p:nvSpPr>
        <p:spPr>
          <a:ln/>
        </p:spPr>
        <p:txBody>
          <a:bodyPr/>
          <a:lstStyle>
            <a:lvl1pPr>
              <a:defRPr/>
            </a:lvl1pPr>
          </a:lstStyle>
          <a:p>
            <a:pPr>
              <a:defRPr/>
            </a:pPr>
            <a:fld id="{FF4D8652-E1FA-476E-BC36-927AC91FD11F}" type="slidenum">
              <a:rPr lang="en-US" altLang="en-US"/>
              <a:pPr>
                <a:defRPr/>
              </a:pPr>
              <a:t>‹#›</a:t>
            </a:fld>
            <a:endParaRPr lang="en-US" altLang="en-US"/>
          </a:p>
        </p:txBody>
      </p:sp>
    </p:spTree>
    <p:extLst>
      <p:ext uri="{BB962C8B-B14F-4D97-AF65-F5344CB8AC3E}">
        <p14:creationId xmlns:p14="http://schemas.microsoft.com/office/powerpoint/2010/main" val="67232333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269980" y="1296882"/>
            <a:ext cx="3497580" cy="78674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777240" y="1296882"/>
            <a:ext cx="10233660" cy="78674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5"/>
          <p:cNvSpPr>
            <a:spLocks noGrp="1"/>
          </p:cNvSpPr>
          <p:nvPr>
            <p:ph type="body" sz="quarter" idx="11"/>
          </p:nvPr>
        </p:nvSpPr>
        <p:spPr>
          <a:xfrm>
            <a:off x="1684020" y="0"/>
            <a:ext cx="12047220" cy="782320"/>
          </a:xfrm>
        </p:spPr>
        <p:txBody>
          <a:bodyPr/>
          <a:lstStyle>
            <a:lvl1pPr algn="ctr">
              <a:buNone/>
              <a:defRPr>
                <a:solidFill>
                  <a:schemeClr val="bg1">
                    <a:lumMod val="95000"/>
                  </a:schemeClr>
                </a:solidFill>
              </a:defRPr>
            </a:lvl1pPr>
            <a:lvl5pPr algn="l">
              <a:buNone/>
              <a:defRPr sz="3825">
                <a:solidFill>
                  <a:schemeClr val="bg1"/>
                </a:solidFill>
              </a:defRPr>
            </a:lvl5pPr>
          </a:lstStyle>
          <a:p>
            <a:pPr lvl="0"/>
            <a:r>
              <a:rPr lang="en-US"/>
              <a:t>Click to edit Master text styles</a:t>
            </a:r>
          </a:p>
        </p:txBody>
      </p:sp>
      <p:sp>
        <p:nvSpPr>
          <p:cNvPr id="6" name="Rectangle 6"/>
          <p:cNvSpPr>
            <a:spLocks noGrp="1" noChangeArrowheads="1"/>
          </p:cNvSpPr>
          <p:nvPr>
            <p:ph type="sldNum" sz="quarter" idx="12"/>
          </p:nvPr>
        </p:nvSpPr>
        <p:spPr>
          <a:ln/>
        </p:spPr>
        <p:txBody>
          <a:bodyPr/>
          <a:lstStyle>
            <a:lvl1pPr>
              <a:defRPr/>
            </a:lvl1pPr>
          </a:lstStyle>
          <a:p>
            <a:pPr>
              <a:defRPr/>
            </a:pPr>
            <a:fld id="{2AEA9456-66C2-4147-9333-4BD513DDABA0}" type="slidenum">
              <a:rPr lang="en-US" altLang="en-US"/>
              <a:pPr>
                <a:defRPr/>
              </a:pPr>
              <a:t>‹#›</a:t>
            </a:fld>
            <a:endParaRPr lang="en-US" altLang="en-US"/>
          </a:p>
        </p:txBody>
      </p:sp>
    </p:spTree>
    <p:extLst>
      <p:ext uri="{BB962C8B-B14F-4D97-AF65-F5344CB8AC3E}">
        <p14:creationId xmlns:p14="http://schemas.microsoft.com/office/powerpoint/2010/main" val="37204669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F58612-7891-461A-8C47-83534715A2D5}"/>
              </a:ext>
            </a:extLst>
          </p:cNvPr>
          <p:cNvSpPr>
            <a:spLocks noGrp="1"/>
          </p:cNvSpPr>
          <p:nvPr>
            <p:ph type="ctrTitle"/>
          </p:nvPr>
        </p:nvSpPr>
        <p:spPr>
          <a:xfrm>
            <a:off x="1943100" y="1646133"/>
            <a:ext cx="11658600" cy="3501813"/>
          </a:xfrm>
        </p:spPr>
        <p:txBody>
          <a:bodyPr anchor="b"/>
          <a:lstStyle>
            <a:lvl1pPr algn="ctr">
              <a:defRPr sz="7650"/>
            </a:lvl1pPr>
          </a:lstStyle>
          <a:p>
            <a:r>
              <a:rPr lang="en-US"/>
              <a:t>Click to edit Master title style</a:t>
            </a:r>
          </a:p>
        </p:txBody>
      </p:sp>
      <p:sp>
        <p:nvSpPr>
          <p:cNvPr id="3" name="Subtitle 2">
            <a:extLst>
              <a:ext uri="{FF2B5EF4-FFF2-40B4-BE49-F238E27FC236}">
                <a16:creationId xmlns:a16="http://schemas.microsoft.com/office/drawing/2014/main" id="{8C0ACDD0-02AE-4AAC-ABB5-2889CF3733D4}"/>
              </a:ext>
            </a:extLst>
          </p:cNvPr>
          <p:cNvSpPr>
            <a:spLocks noGrp="1"/>
          </p:cNvSpPr>
          <p:nvPr>
            <p:ph type="subTitle" idx="1"/>
          </p:nvPr>
        </p:nvSpPr>
        <p:spPr>
          <a:xfrm>
            <a:off x="1943100" y="5282989"/>
            <a:ext cx="11658600" cy="2428451"/>
          </a:xfrm>
        </p:spPr>
        <p:txBody>
          <a:bodyPr/>
          <a:lstStyle>
            <a:lvl1pPr marL="0" indent="0" algn="ctr">
              <a:buNone/>
              <a:defRPr sz="3060"/>
            </a:lvl1pPr>
            <a:lvl2pPr marL="582930" indent="0" algn="ctr">
              <a:buNone/>
              <a:defRPr sz="2550"/>
            </a:lvl2pPr>
            <a:lvl3pPr marL="1165860" indent="0" algn="ctr">
              <a:buNone/>
              <a:defRPr sz="2295"/>
            </a:lvl3pPr>
            <a:lvl4pPr marL="1748790" indent="0" algn="ctr">
              <a:buNone/>
              <a:defRPr sz="2040"/>
            </a:lvl4pPr>
            <a:lvl5pPr marL="2331720" indent="0" algn="ctr">
              <a:buNone/>
              <a:defRPr sz="2040"/>
            </a:lvl5pPr>
            <a:lvl6pPr marL="2914650" indent="0" algn="ctr">
              <a:buNone/>
              <a:defRPr sz="2040"/>
            </a:lvl6pPr>
            <a:lvl7pPr marL="3497580" indent="0" algn="ctr">
              <a:buNone/>
              <a:defRPr sz="2040"/>
            </a:lvl7pPr>
            <a:lvl8pPr marL="4080510" indent="0" algn="ctr">
              <a:buNone/>
              <a:defRPr sz="2040"/>
            </a:lvl8pPr>
            <a:lvl9pPr marL="4663440" indent="0" algn="ctr">
              <a:buNone/>
              <a:defRPr sz="2040"/>
            </a:lvl9pPr>
          </a:lstStyle>
          <a:p>
            <a:r>
              <a:rPr lang="en-US"/>
              <a:t>Click to edit Master subtitle style</a:t>
            </a:r>
          </a:p>
        </p:txBody>
      </p:sp>
      <p:sp>
        <p:nvSpPr>
          <p:cNvPr id="4" name="Date Placeholder 3">
            <a:extLst>
              <a:ext uri="{FF2B5EF4-FFF2-40B4-BE49-F238E27FC236}">
                <a16:creationId xmlns:a16="http://schemas.microsoft.com/office/drawing/2014/main" id="{ADABF361-E28A-435E-8DE4-A20CCEDDF0D2}"/>
              </a:ext>
            </a:extLst>
          </p:cNvPr>
          <p:cNvSpPr>
            <a:spLocks noGrp="1"/>
          </p:cNvSpPr>
          <p:nvPr>
            <p:ph type="dt" sz="half" idx="10"/>
          </p:nvPr>
        </p:nvSpPr>
        <p:spPr/>
        <p:txBody>
          <a:bodyPr/>
          <a:lstStyle/>
          <a:p>
            <a:fld id="{631DF40C-101E-44D2-AEE0-865E95116F74}" type="datetimeFigureOut">
              <a:rPr lang="en-US" smtClean="0"/>
              <a:t>3/19/2026</a:t>
            </a:fld>
            <a:endParaRPr lang="en-US"/>
          </a:p>
        </p:txBody>
      </p:sp>
      <p:sp>
        <p:nvSpPr>
          <p:cNvPr id="5" name="Footer Placeholder 4">
            <a:extLst>
              <a:ext uri="{FF2B5EF4-FFF2-40B4-BE49-F238E27FC236}">
                <a16:creationId xmlns:a16="http://schemas.microsoft.com/office/drawing/2014/main" id="{83B97E03-4BA9-4E39-AB5E-A96358A10A8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129C1F7-1A88-41A6-869B-B12A3374D7A2}"/>
              </a:ext>
            </a:extLst>
          </p:cNvPr>
          <p:cNvSpPr>
            <a:spLocks noGrp="1"/>
          </p:cNvSpPr>
          <p:nvPr>
            <p:ph type="sldNum" sz="quarter" idx="12"/>
          </p:nvPr>
        </p:nvSpPr>
        <p:spPr/>
        <p:txBody>
          <a:bodyPr/>
          <a:lstStyle/>
          <a:p>
            <a:fld id="{44AE53F5-50AA-4F2A-BDD8-732168B923B6}" type="slidenum">
              <a:rPr lang="en-US" smtClean="0"/>
              <a:t>‹#›</a:t>
            </a:fld>
            <a:endParaRPr lang="en-US"/>
          </a:p>
        </p:txBody>
      </p:sp>
    </p:spTree>
    <p:extLst>
      <p:ext uri="{BB962C8B-B14F-4D97-AF65-F5344CB8AC3E}">
        <p14:creationId xmlns:p14="http://schemas.microsoft.com/office/powerpoint/2010/main" val="219010197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5" name="Picture 10" descr="NYC-EP-logo-stacked-larg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36320" y="894081"/>
            <a:ext cx="3756660" cy="1597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Line 4"/>
          <p:cNvSpPr>
            <a:spLocks noChangeShapeType="1"/>
          </p:cNvSpPr>
          <p:nvPr/>
        </p:nvSpPr>
        <p:spPr bwMode="auto">
          <a:xfrm>
            <a:off x="1165860" y="5781252"/>
            <a:ext cx="13213080" cy="0"/>
          </a:xfrm>
          <a:prstGeom prst="line">
            <a:avLst/>
          </a:prstGeom>
          <a:noFill/>
          <a:ln w="254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sz="2640"/>
          </a:p>
        </p:txBody>
      </p:sp>
      <p:sp>
        <p:nvSpPr>
          <p:cNvPr id="12" name="Text Placeholder 11"/>
          <p:cNvSpPr>
            <a:spLocks noGrp="1"/>
          </p:cNvSpPr>
          <p:nvPr>
            <p:ph type="body" sz="quarter" idx="11"/>
          </p:nvPr>
        </p:nvSpPr>
        <p:spPr>
          <a:xfrm>
            <a:off x="1165860" y="4598229"/>
            <a:ext cx="13213080" cy="1005840"/>
          </a:xfrm>
          <a:prstGeom prst="rect">
            <a:avLst/>
          </a:prstGeom>
        </p:spPr>
        <p:txBody>
          <a:bodyPr anchor="ctr"/>
          <a:lstStyle>
            <a:lvl1pPr marL="0" indent="0" algn="ctr">
              <a:buNone/>
              <a:defRPr sz="5280"/>
            </a:lvl1pPr>
          </a:lstStyle>
          <a:p>
            <a:pPr lvl="0"/>
            <a:r>
              <a:rPr lang="en-US"/>
              <a:t>Click to edit Master text styles</a:t>
            </a:r>
          </a:p>
        </p:txBody>
      </p:sp>
      <p:sp>
        <p:nvSpPr>
          <p:cNvPr id="14" name="Text Placeholder 11"/>
          <p:cNvSpPr>
            <a:spLocks noGrp="1"/>
          </p:cNvSpPr>
          <p:nvPr>
            <p:ph type="body" sz="quarter" idx="12"/>
          </p:nvPr>
        </p:nvSpPr>
        <p:spPr>
          <a:xfrm>
            <a:off x="1165860" y="5958891"/>
            <a:ext cx="13213080" cy="1005840"/>
          </a:xfrm>
          <a:prstGeom prst="rect">
            <a:avLst/>
          </a:prstGeom>
        </p:spPr>
        <p:txBody>
          <a:bodyPr anchor="ctr"/>
          <a:lstStyle>
            <a:lvl1pPr marL="0" indent="0" algn="ctr">
              <a:buNone/>
              <a:defRPr sz="4107"/>
            </a:lvl1pPr>
          </a:lstStyle>
          <a:p>
            <a:pPr lvl="0"/>
            <a:r>
              <a:rPr lang="en-US"/>
              <a:t>Click to edit Master text styles</a:t>
            </a:r>
          </a:p>
        </p:txBody>
      </p:sp>
      <p:sp>
        <p:nvSpPr>
          <p:cNvPr id="16" name="Text Placeholder 11"/>
          <p:cNvSpPr>
            <a:spLocks noGrp="1"/>
          </p:cNvSpPr>
          <p:nvPr>
            <p:ph type="body" sz="quarter" idx="13"/>
          </p:nvPr>
        </p:nvSpPr>
        <p:spPr>
          <a:xfrm>
            <a:off x="1165860" y="7167373"/>
            <a:ext cx="13213080" cy="1005840"/>
          </a:xfrm>
          <a:prstGeom prst="rect">
            <a:avLst/>
          </a:prstGeom>
        </p:spPr>
        <p:txBody>
          <a:bodyPr anchor="ctr"/>
          <a:lstStyle>
            <a:lvl1pPr marL="0" indent="0" algn="ctr">
              <a:spcBef>
                <a:spcPts val="880"/>
              </a:spcBef>
              <a:buNone/>
              <a:defRPr sz="2640"/>
            </a:lvl1pPr>
          </a:lstStyle>
          <a:p>
            <a:pPr lvl="0"/>
            <a:r>
              <a:rPr lang="en-US"/>
              <a:t>Click to edit Master text styles</a:t>
            </a:r>
          </a:p>
        </p:txBody>
      </p:sp>
    </p:spTree>
    <p:extLst>
      <p:ext uri="{BB962C8B-B14F-4D97-AF65-F5344CB8AC3E}">
        <p14:creationId xmlns:p14="http://schemas.microsoft.com/office/powerpoint/2010/main" val="28347339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ntent 1">
    <p:spTree>
      <p:nvGrpSpPr>
        <p:cNvPr id="1" name=""/>
        <p:cNvGrpSpPr/>
        <p:nvPr/>
      </p:nvGrpSpPr>
      <p:grpSpPr>
        <a:xfrm>
          <a:off x="0" y="0"/>
          <a:ext cx="0" cy="0"/>
          <a:chOff x="0" y="0"/>
          <a:chExt cx="0" cy="0"/>
        </a:xfrm>
      </p:grpSpPr>
      <p:sp>
        <p:nvSpPr>
          <p:cNvPr id="2" name="Title 1"/>
          <p:cNvSpPr>
            <a:spLocks noGrp="1"/>
          </p:cNvSpPr>
          <p:nvPr>
            <p:ph type="title"/>
          </p:nvPr>
        </p:nvSpPr>
        <p:spPr>
          <a:xfrm>
            <a:off x="1366576" y="0"/>
            <a:ext cx="12811649" cy="782320"/>
          </a:xfrm>
          <a:prstGeom prst="rect">
            <a:avLst/>
          </a:prstGeom>
        </p:spPr>
        <p:txBody>
          <a:bodyPr/>
          <a:lstStyle>
            <a:lvl1pPr>
              <a:defRPr sz="4107" b="0"/>
            </a:lvl1pPr>
          </a:lstStyle>
          <a:p>
            <a:r>
              <a:rPr lang="en-US"/>
              <a:t>Click to edit Master title style</a:t>
            </a:r>
          </a:p>
        </p:txBody>
      </p:sp>
      <p:sp>
        <p:nvSpPr>
          <p:cNvPr id="6" name="Content Placeholder 2"/>
          <p:cNvSpPr>
            <a:spLocks noGrp="1"/>
          </p:cNvSpPr>
          <p:nvPr>
            <p:ph idx="14"/>
          </p:nvPr>
        </p:nvSpPr>
        <p:spPr>
          <a:xfrm>
            <a:off x="715061" y="1229360"/>
            <a:ext cx="14119860" cy="6638078"/>
          </a:xfrm>
          <a:prstGeom prst="rect">
            <a:avLst/>
          </a:prstGeom>
        </p:spPr>
        <p:txBody>
          <a:bodyPr/>
          <a:lstStyle>
            <a:lvl1pPr marL="335288" indent="-335288">
              <a:defRPr sz="2347" baseline="0"/>
            </a:lvl1pPr>
            <a:lvl2pPr marL="670575" indent="-335288">
              <a:buFont typeface="Wingdings" pitchFamily="2" charset="2"/>
              <a:buChar char="Ø"/>
              <a:defRPr sz="2347"/>
            </a:lvl2pPr>
            <a:lvl3pPr marL="1005863" indent="-335288">
              <a:buFont typeface="Wingdings" pitchFamily="2" charset="2"/>
              <a:buChar char="§"/>
              <a:defRPr sz="2347"/>
            </a:lvl3pPr>
            <a:lvl4pPr marL="1341150" indent="-335288">
              <a:buFont typeface="Arial" pitchFamily="34" charset="0"/>
              <a:buChar char="‒"/>
              <a:defRPr sz="2347"/>
            </a:lvl4pPr>
            <a:lvl5pPr marL="1676438" indent="-335288">
              <a:buFont typeface="Arial" pitchFamily="34" charset="0"/>
              <a:buChar char="•"/>
              <a:defRPr sz="2347"/>
            </a:lvl5pPr>
          </a:lstStyle>
          <a:p>
            <a:pPr lvl="0"/>
            <a:r>
              <a:rPr lang="en-US"/>
              <a:t>Click to edit Master text styles</a:t>
            </a:r>
          </a:p>
        </p:txBody>
      </p:sp>
    </p:spTree>
    <p:extLst>
      <p:ext uri="{BB962C8B-B14F-4D97-AF65-F5344CB8AC3E}">
        <p14:creationId xmlns:p14="http://schemas.microsoft.com/office/powerpoint/2010/main" val="231078109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 2">
    <p:spTree>
      <p:nvGrpSpPr>
        <p:cNvPr id="1" name=""/>
        <p:cNvGrpSpPr/>
        <p:nvPr/>
      </p:nvGrpSpPr>
      <p:grpSpPr>
        <a:xfrm>
          <a:off x="0" y="0"/>
          <a:ext cx="0" cy="0"/>
          <a:chOff x="0" y="0"/>
          <a:chExt cx="0" cy="0"/>
        </a:xfrm>
      </p:grpSpPr>
      <p:sp>
        <p:nvSpPr>
          <p:cNvPr id="5" name="Line 4"/>
          <p:cNvSpPr>
            <a:spLocks noChangeShapeType="1"/>
          </p:cNvSpPr>
          <p:nvPr/>
        </p:nvSpPr>
        <p:spPr bwMode="auto">
          <a:xfrm>
            <a:off x="7772400" y="1229360"/>
            <a:ext cx="0" cy="7599680"/>
          </a:xfrm>
          <a:prstGeom prst="line">
            <a:avLst/>
          </a:prstGeom>
          <a:noFill/>
          <a:ln w="254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sz="2640"/>
          </a:p>
        </p:txBody>
      </p:sp>
      <p:sp>
        <p:nvSpPr>
          <p:cNvPr id="9" name="Content Placeholder 2"/>
          <p:cNvSpPr>
            <a:spLocks noGrp="1"/>
          </p:cNvSpPr>
          <p:nvPr>
            <p:ph idx="14"/>
          </p:nvPr>
        </p:nvSpPr>
        <p:spPr>
          <a:xfrm>
            <a:off x="8420100" y="1229360"/>
            <a:ext cx="6606540" cy="6638078"/>
          </a:xfrm>
          <a:prstGeom prst="rect">
            <a:avLst/>
          </a:prstGeom>
        </p:spPr>
        <p:txBody>
          <a:bodyPr/>
          <a:lstStyle>
            <a:lvl1pPr marL="335288" indent="-335288">
              <a:defRPr sz="2347"/>
            </a:lvl1pPr>
            <a:lvl2pPr marL="670575" indent="-335288">
              <a:buFont typeface="Wingdings" pitchFamily="2" charset="2"/>
              <a:buChar char="Ø"/>
              <a:defRPr sz="2347"/>
            </a:lvl2pPr>
            <a:lvl3pPr marL="1005863" indent="-335288">
              <a:buFont typeface="Wingdings" pitchFamily="2" charset="2"/>
              <a:buChar char="§"/>
              <a:defRPr sz="2347"/>
            </a:lvl3pPr>
            <a:lvl4pPr marL="1341150" indent="-335288">
              <a:buFont typeface="Arial" pitchFamily="34" charset="0"/>
              <a:buChar char="‒"/>
              <a:defRPr sz="2347"/>
            </a:lvl4pPr>
            <a:lvl5pPr marL="1676438" indent="-335288">
              <a:buFont typeface="Arial" pitchFamily="34" charset="0"/>
              <a:buChar char="•"/>
              <a:defRPr sz="2347"/>
            </a:lvl5pPr>
          </a:lstStyle>
          <a:p>
            <a:pPr lvl="0"/>
            <a:r>
              <a:rPr lang="en-US"/>
              <a:t>Click to edit Master text styles</a:t>
            </a:r>
          </a:p>
        </p:txBody>
      </p:sp>
      <p:sp>
        <p:nvSpPr>
          <p:cNvPr id="8" name="Content Placeholder 2"/>
          <p:cNvSpPr>
            <a:spLocks noGrp="1"/>
          </p:cNvSpPr>
          <p:nvPr>
            <p:ph idx="15"/>
          </p:nvPr>
        </p:nvSpPr>
        <p:spPr>
          <a:xfrm>
            <a:off x="518160" y="1229360"/>
            <a:ext cx="6606540" cy="6638078"/>
          </a:xfrm>
          <a:prstGeom prst="rect">
            <a:avLst/>
          </a:prstGeom>
        </p:spPr>
        <p:txBody>
          <a:bodyPr/>
          <a:lstStyle>
            <a:lvl1pPr marL="335288" indent="-335288">
              <a:defRPr sz="2347"/>
            </a:lvl1pPr>
            <a:lvl2pPr marL="670575" indent="-335288">
              <a:buFont typeface="Wingdings" pitchFamily="2" charset="2"/>
              <a:buChar char="Ø"/>
              <a:defRPr sz="2347"/>
            </a:lvl2pPr>
            <a:lvl3pPr marL="1005863" indent="-335288">
              <a:buFont typeface="Wingdings" pitchFamily="2" charset="2"/>
              <a:buChar char="§"/>
              <a:defRPr sz="2347"/>
            </a:lvl3pPr>
            <a:lvl4pPr marL="1341150" indent="-335288">
              <a:buFont typeface="Arial" pitchFamily="34" charset="0"/>
              <a:buChar char="‒"/>
              <a:defRPr sz="2347"/>
            </a:lvl4pPr>
            <a:lvl5pPr marL="1676438" indent="-335288">
              <a:buFont typeface="Arial" pitchFamily="34" charset="0"/>
              <a:buChar char="•"/>
              <a:defRPr sz="2347"/>
            </a:lvl5pPr>
          </a:lstStyle>
          <a:p>
            <a:pPr lvl="0"/>
            <a:r>
              <a:rPr lang="en-US"/>
              <a:t>Click to edit Master text styles</a:t>
            </a:r>
          </a:p>
        </p:txBody>
      </p:sp>
      <p:sp>
        <p:nvSpPr>
          <p:cNvPr id="10" name="Title 1"/>
          <p:cNvSpPr>
            <a:spLocks noGrp="1"/>
          </p:cNvSpPr>
          <p:nvPr>
            <p:ph type="title"/>
          </p:nvPr>
        </p:nvSpPr>
        <p:spPr>
          <a:xfrm>
            <a:off x="1366576" y="0"/>
            <a:ext cx="12811649" cy="782320"/>
          </a:xfrm>
          <a:prstGeom prst="rect">
            <a:avLst/>
          </a:prstGeom>
        </p:spPr>
        <p:txBody>
          <a:bodyPr/>
          <a:lstStyle>
            <a:lvl1pPr>
              <a:defRPr sz="4107" b="0"/>
            </a:lvl1pPr>
          </a:lstStyle>
          <a:p>
            <a:r>
              <a:rPr lang="en-US"/>
              <a:t>Click to edit Master title style</a:t>
            </a:r>
          </a:p>
        </p:txBody>
      </p:sp>
      <p:sp>
        <p:nvSpPr>
          <p:cNvPr id="6" name="Slide Number Placeholder 6"/>
          <p:cNvSpPr>
            <a:spLocks noGrp="1" noChangeArrowheads="1"/>
          </p:cNvSpPr>
          <p:nvPr>
            <p:ph type="sldNum" sz="quarter" idx="16"/>
          </p:nvPr>
        </p:nvSpPr>
        <p:spPr>
          <a:xfrm>
            <a:off x="14897100" y="9611360"/>
            <a:ext cx="647700" cy="447040"/>
          </a:xfrm>
          <a:prstGeom prst="rect">
            <a:avLst/>
          </a:prstGeom>
        </p:spPr>
        <p:txBody>
          <a:bodyPr/>
          <a:lstStyle>
            <a:lvl1pPr>
              <a:defRPr sz="1760" smtClean="0"/>
            </a:lvl1pPr>
          </a:lstStyle>
          <a:p>
            <a:pPr>
              <a:defRPr/>
            </a:pPr>
            <a:fld id="{678DF840-E4F3-4D64-B319-3B54FF040D29}" type="slidenum">
              <a:rPr lang="en-US"/>
              <a:pPr>
                <a:defRPr/>
              </a:pPr>
              <a:t>‹#›</a:t>
            </a:fld>
            <a:endParaRPr lang="en-US"/>
          </a:p>
        </p:txBody>
      </p:sp>
    </p:spTree>
    <p:extLst>
      <p:ext uri="{BB962C8B-B14F-4D97-AF65-F5344CB8AC3E}">
        <p14:creationId xmlns:p14="http://schemas.microsoft.com/office/powerpoint/2010/main" val="411865175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ent with Table">
    <p:spTree>
      <p:nvGrpSpPr>
        <p:cNvPr id="1" name=""/>
        <p:cNvGrpSpPr/>
        <p:nvPr/>
      </p:nvGrpSpPr>
      <p:grpSpPr>
        <a:xfrm>
          <a:off x="0" y="0"/>
          <a:ext cx="0" cy="0"/>
          <a:chOff x="0" y="0"/>
          <a:chExt cx="0" cy="0"/>
        </a:xfrm>
      </p:grpSpPr>
      <p:sp>
        <p:nvSpPr>
          <p:cNvPr id="8" name="Content Placeholder 2"/>
          <p:cNvSpPr>
            <a:spLocks noGrp="1"/>
          </p:cNvSpPr>
          <p:nvPr>
            <p:ph idx="14"/>
          </p:nvPr>
        </p:nvSpPr>
        <p:spPr>
          <a:xfrm>
            <a:off x="715061" y="1229360"/>
            <a:ext cx="14119860" cy="1676400"/>
          </a:xfrm>
          <a:prstGeom prst="rect">
            <a:avLst/>
          </a:prstGeom>
        </p:spPr>
        <p:txBody>
          <a:bodyPr/>
          <a:lstStyle>
            <a:lvl1pPr marL="335288" indent="-335288">
              <a:defRPr sz="2347"/>
            </a:lvl1pPr>
            <a:lvl2pPr marL="670575" indent="-335288">
              <a:buFont typeface="Wingdings" pitchFamily="2" charset="2"/>
              <a:buChar char="Ø"/>
              <a:defRPr sz="2347"/>
            </a:lvl2pPr>
            <a:lvl3pPr marL="1005863" indent="-335288">
              <a:buFont typeface="Wingdings" pitchFamily="2" charset="2"/>
              <a:buChar char="§"/>
              <a:defRPr sz="2347"/>
            </a:lvl3pPr>
            <a:lvl4pPr marL="1341150" indent="-335288">
              <a:buFont typeface="Arial" pitchFamily="34" charset="0"/>
              <a:buChar char="‒"/>
              <a:defRPr sz="2347"/>
            </a:lvl4pPr>
            <a:lvl5pPr marL="1676438" indent="-335288">
              <a:buFont typeface="Arial" pitchFamily="34" charset="0"/>
              <a:buChar char="•"/>
              <a:defRPr sz="2347"/>
            </a:lvl5pPr>
          </a:lstStyle>
          <a:p>
            <a:pPr lvl="0"/>
            <a:r>
              <a:rPr lang="en-US"/>
              <a:t>Click to edit Master text styles</a:t>
            </a:r>
          </a:p>
        </p:txBody>
      </p:sp>
      <p:sp>
        <p:nvSpPr>
          <p:cNvPr id="4" name="Table Placeholder 3"/>
          <p:cNvSpPr>
            <a:spLocks noGrp="1"/>
          </p:cNvSpPr>
          <p:nvPr>
            <p:ph type="tbl" sz="quarter" idx="16"/>
          </p:nvPr>
        </p:nvSpPr>
        <p:spPr>
          <a:xfrm>
            <a:off x="715061" y="3271743"/>
            <a:ext cx="14119860" cy="6339617"/>
          </a:xfrm>
          <a:prstGeom prst="rect">
            <a:avLst/>
          </a:prstGeom>
        </p:spPr>
        <p:txBody>
          <a:bodyPr/>
          <a:lstStyle>
            <a:lvl1pPr>
              <a:defRPr sz="2347"/>
            </a:lvl1pPr>
          </a:lstStyle>
          <a:p>
            <a:pPr lvl="0"/>
            <a:r>
              <a:rPr lang="en-US" noProof="0"/>
              <a:t>Click icon to add table</a:t>
            </a:r>
          </a:p>
        </p:txBody>
      </p:sp>
      <p:sp>
        <p:nvSpPr>
          <p:cNvPr id="9" name="Title 1"/>
          <p:cNvSpPr>
            <a:spLocks noGrp="1"/>
          </p:cNvSpPr>
          <p:nvPr>
            <p:ph type="title"/>
          </p:nvPr>
        </p:nvSpPr>
        <p:spPr>
          <a:xfrm>
            <a:off x="1366576" y="0"/>
            <a:ext cx="12811649" cy="782320"/>
          </a:xfrm>
          <a:prstGeom prst="rect">
            <a:avLst/>
          </a:prstGeom>
        </p:spPr>
        <p:txBody>
          <a:bodyPr/>
          <a:lstStyle>
            <a:lvl1pPr>
              <a:defRPr sz="4107" b="0"/>
            </a:lvl1pPr>
          </a:lstStyle>
          <a:p>
            <a:r>
              <a:rPr lang="en-US"/>
              <a:t>Click to edit Master title style</a:t>
            </a:r>
          </a:p>
        </p:txBody>
      </p:sp>
      <p:sp>
        <p:nvSpPr>
          <p:cNvPr id="5" name="Rectangle 6"/>
          <p:cNvSpPr>
            <a:spLocks noGrp="1" noChangeArrowheads="1"/>
          </p:cNvSpPr>
          <p:nvPr>
            <p:ph type="sldNum" sz="quarter" idx="17"/>
          </p:nvPr>
        </p:nvSpPr>
        <p:spPr>
          <a:xfrm>
            <a:off x="14897100" y="9611360"/>
            <a:ext cx="647700" cy="447040"/>
          </a:xfrm>
          <a:prstGeom prst="rect">
            <a:avLst/>
          </a:prstGeom>
        </p:spPr>
        <p:txBody>
          <a:bodyPr/>
          <a:lstStyle>
            <a:lvl1pPr>
              <a:defRPr sz="1760" smtClean="0"/>
            </a:lvl1pPr>
          </a:lstStyle>
          <a:p>
            <a:pPr>
              <a:defRPr/>
            </a:pPr>
            <a:fld id="{79E5171E-AF1C-4828-912E-CFBF0A87CE98}" type="slidenum">
              <a:rPr lang="en-US"/>
              <a:pPr>
                <a:defRPr/>
              </a:pPr>
              <a:t>‹#›</a:t>
            </a:fld>
            <a:endParaRPr lang="en-US"/>
          </a:p>
        </p:txBody>
      </p:sp>
    </p:spTree>
    <p:extLst>
      <p:ext uri="{BB962C8B-B14F-4D97-AF65-F5344CB8AC3E}">
        <p14:creationId xmlns:p14="http://schemas.microsoft.com/office/powerpoint/2010/main" val="373532922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1165860" y="3118104"/>
            <a:ext cx="13213080" cy="477951"/>
          </a:xfrm>
          <a:prstGeom prst="rect">
            <a:avLst/>
          </a:prstGeom>
        </p:spPr>
        <p:txBody>
          <a:bodyPr wrap="square" lIns="0" tIns="0" rIns="0" bIns="0">
            <a:spAutoFit/>
          </a:bodyPr>
          <a:lstStyle>
            <a:lvl1pPr>
              <a:defRPr sz="3106" b="1" i="0">
                <a:solidFill>
                  <a:schemeClr val="bg1"/>
                </a:solidFill>
                <a:latin typeface="Calibri"/>
                <a:cs typeface="Calibri"/>
              </a:defRPr>
            </a:lvl1pPr>
          </a:lstStyle>
          <a:p>
            <a:endParaRPr/>
          </a:p>
        </p:txBody>
      </p:sp>
      <p:sp>
        <p:nvSpPr>
          <p:cNvPr id="3" name="Holder 3"/>
          <p:cNvSpPr>
            <a:spLocks noGrp="1"/>
          </p:cNvSpPr>
          <p:nvPr>
            <p:ph type="subTitle" idx="4"/>
          </p:nvPr>
        </p:nvSpPr>
        <p:spPr>
          <a:xfrm>
            <a:off x="2331720" y="5632704"/>
            <a:ext cx="10881360" cy="348557"/>
          </a:xfrm>
          <a:prstGeom prst="rect">
            <a:avLst/>
          </a:prstGeom>
        </p:spPr>
        <p:txBody>
          <a:bodyPr wrap="square" lIns="0" tIns="0" rIns="0" bIns="0">
            <a:spAutoFit/>
          </a:bodyPr>
          <a:lstStyle>
            <a:lvl1pPr>
              <a:defRPr sz="2265" b="0" i="0">
                <a:solidFill>
                  <a:schemeClr val="tx1"/>
                </a:solidFill>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3/19/2026</a:t>
            </a:fld>
            <a:endParaRPr lang="en-US"/>
          </a:p>
        </p:txBody>
      </p:sp>
      <p:sp>
        <p:nvSpPr>
          <p:cNvPr id="6" name="Holder 6"/>
          <p:cNvSpPr>
            <a:spLocks noGrp="1"/>
          </p:cNvSpPr>
          <p:nvPr>
            <p:ph type="sldNum" sz="quarter" idx="7"/>
          </p:nvPr>
        </p:nvSpPr>
        <p:spPr/>
        <p:txBody>
          <a:bodyPr lIns="0" tIns="0" rIns="0" bIns="0"/>
          <a:lstStyle>
            <a:lvl1pPr>
              <a:defRPr sz="1553" b="0" i="0">
                <a:solidFill>
                  <a:schemeClr val="tx1"/>
                </a:solidFill>
                <a:latin typeface="Arial"/>
                <a:cs typeface="Arial"/>
              </a:defRPr>
            </a:lvl1pPr>
          </a:lstStyle>
          <a:p>
            <a:pPr marL="49305">
              <a:lnSpc>
                <a:spcPts val="1844"/>
              </a:lnSpc>
            </a:pPr>
            <a:fld id="{81D60167-4931-47E6-BA6A-407CBD079E47}" type="slidenum">
              <a:rPr lang="en-US" smtClean="0"/>
              <a:pPr marL="49305">
                <a:lnSpc>
                  <a:spcPts val="1844"/>
                </a:lnSpc>
              </a:pPr>
              <a:t>‹#›</a:t>
            </a:fld>
            <a:endParaRPr lang="en-US"/>
          </a:p>
        </p:txBody>
      </p:sp>
    </p:spTree>
    <p:extLst>
      <p:ext uri="{BB962C8B-B14F-4D97-AF65-F5344CB8AC3E}">
        <p14:creationId xmlns:p14="http://schemas.microsoft.com/office/powerpoint/2010/main" val="12209893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60610" y="2507618"/>
            <a:ext cx="13407390" cy="4184014"/>
          </a:xfrm>
        </p:spPr>
        <p:txBody>
          <a:bodyPr anchor="b"/>
          <a:lstStyle>
            <a:lvl1pPr>
              <a:defRPr sz="8800"/>
            </a:lvl1pPr>
          </a:lstStyle>
          <a:p>
            <a:r>
              <a:rPr lang="en-US"/>
              <a:t>Click to edit Master title style</a:t>
            </a:r>
          </a:p>
        </p:txBody>
      </p:sp>
      <p:sp>
        <p:nvSpPr>
          <p:cNvPr id="3" name="Text Placeholder 2"/>
          <p:cNvSpPr>
            <a:spLocks noGrp="1"/>
          </p:cNvSpPr>
          <p:nvPr>
            <p:ph type="body" idx="1"/>
          </p:nvPr>
        </p:nvSpPr>
        <p:spPr>
          <a:xfrm>
            <a:off x="1060610" y="6731215"/>
            <a:ext cx="13407390" cy="2200274"/>
          </a:xfrm>
        </p:spPr>
        <p:txBody>
          <a:bodyPr/>
          <a:lstStyle>
            <a:lvl1pPr marL="0" indent="0">
              <a:buNone/>
              <a:defRPr sz="3520">
                <a:solidFill>
                  <a:schemeClr val="tx1"/>
                </a:solidFill>
              </a:defRPr>
            </a:lvl1pPr>
            <a:lvl2pPr marL="670575" indent="0">
              <a:buNone/>
              <a:defRPr sz="2933">
                <a:solidFill>
                  <a:schemeClr val="tx1">
                    <a:tint val="75000"/>
                  </a:schemeClr>
                </a:solidFill>
              </a:defRPr>
            </a:lvl2pPr>
            <a:lvl3pPr marL="1341150" indent="0">
              <a:buNone/>
              <a:defRPr sz="2640">
                <a:solidFill>
                  <a:schemeClr val="tx1">
                    <a:tint val="75000"/>
                  </a:schemeClr>
                </a:solidFill>
              </a:defRPr>
            </a:lvl3pPr>
            <a:lvl4pPr marL="2011726" indent="0">
              <a:buNone/>
              <a:defRPr sz="2347">
                <a:solidFill>
                  <a:schemeClr val="tx1">
                    <a:tint val="75000"/>
                  </a:schemeClr>
                </a:solidFill>
              </a:defRPr>
            </a:lvl4pPr>
            <a:lvl5pPr marL="2682301" indent="0">
              <a:buNone/>
              <a:defRPr sz="2347">
                <a:solidFill>
                  <a:schemeClr val="tx1">
                    <a:tint val="75000"/>
                  </a:schemeClr>
                </a:solidFill>
              </a:defRPr>
            </a:lvl5pPr>
            <a:lvl6pPr marL="3352876" indent="0">
              <a:buNone/>
              <a:defRPr sz="2347">
                <a:solidFill>
                  <a:schemeClr val="tx1">
                    <a:tint val="75000"/>
                  </a:schemeClr>
                </a:solidFill>
              </a:defRPr>
            </a:lvl6pPr>
            <a:lvl7pPr marL="4023451" indent="0">
              <a:buNone/>
              <a:defRPr sz="2347">
                <a:solidFill>
                  <a:schemeClr val="tx1">
                    <a:tint val="75000"/>
                  </a:schemeClr>
                </a:solidFill>
              </a:defRPr>
            </a:lvl7pPr>
            <a:lvl8pPr marL="4694027" indent="0">
              <a:buNone/>
              <a:defRPr sz="2347">
                <a:solidFill>
                  <a:schemeClr val="tx1">
                    <a:tint val="75000"/>
                  </a:schemeClr>
                </a:solidFill>
              </a:defRPr>
            </a:lvl8pPr>
            <a:lvl9pPr marL="5364602" indent="0">
              <a:buNone/>
              <a:defRPr sz="2347">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E81E71E-52FC-46D1-A595-D416327A73E6}" type="datetimeFigureOut">
              <a:rPr lang="en-US" smtClean="0"/>
              <a:t>3/19/2026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5E990E-CEEB-438E-8EED-9BC641030A98}" type="slidenum">
              <a:rPr lang="en-US" smtClean="0"/>
              <a:t>‹#›</a:t>
            </a:fld>
            <a:endParaRPr lang="en-US"/>
          </a:p>
        </p:txBody>
      </p:sp>
    </p:spTree>
    <p:extLst>
      <p:ext uri="{BB962C8B-B14F-4D97-AF65-F5344CB8AC3E}">
        <p14:creationId xmlns:p14="http://schemas.microsoft.com/office/powerpoint/2010/main" val="98373515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706582" y="115703"/>
            <a:ext cx="14131636" cy="477951"/>
          </a:xfrm>
        </p:spPr>
        <p:txBody>
          <a:bodyPr lIns="0" tIns="0" rIns="0" bIns="0"/>
          <a:lstStyle>
            <a:lvl1pPr>
              <a:defRPr sz="3106" b="1" i="0">
                <a:solidFill>
                  <a:schemeClr val="bg1"/>
                </a:solidFill>
                <a:latin typeface="Calibri"/>
                <a:cs typeface="Calibri"/>
              </a:defRPr>
            </a:lvl1pPr>
          </a:lstStyle>
          <a:p>
            <a:endParaRPr/>
          </a:p>
        </p:txBody>
      </p:sp>
      <p:sp>
        <p:nvSpPr>
          <p:cNvPr id="3" name="Holder 3"/>
          <p:cNvSpPr>
            <a:spLocks noGrp="1"/>
          </p:cNvSpPr>
          <p:nvPr>
            <p:ph type="body" idx="1"/>
          </p:nvPr>
        </p:nvSpPr>
        <p:spPr>
          <a:xfrm>
            <a:off x="418727" y="1676687"/>
            <a:ext cx="14707343" cy="348557"/>
          </a:xfrm>
        </p:spPr>
        <p:txBody>
          <a:bodyPr lIns="0" tIns="0" rIns="0" bIns="0"/>
          <a:lstStyle>
            <a:lvl1pPr>
              <a:defRPr sz="2265" b="0" i="0">
                <a:solidFill>
                  <a:schemeClr val="tx1"/>
                </a:solidFill>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3/19/2026</a:t>
            </a:fld>
            <a:endParaRPr lang="en-US"/>
          </a:p>
        </p:txBody>
      </p:sp>
      <p:sp>
        <p:nvSpPr>
          <p:cNvPr id="6" name="Holder 6"/>
          <p:cNvSpPr>
            <a:spLocks noGrp="1"/>
          </p:cNvSpPr>
          <p:nvPr>
            <p:ph type="sldNum" sz="quarter" idx="7"/>
          </p:nvPr>
        </p:nvSpPr>
        <p:spPr/>
        <p:txBody>
          <a:bodyPr lIns="0" tIns="0" rIns="0" bIns="0"/>
          <a:lstStyle>
            <a:lvl1pPr>
              <a:defRPr sz="1553" b="0" i="0">
                <a:solidFill>
                  <a:schemeClr val="tx1"/>
                </a:solidFill>
                <a:latin typeface="Arial"/>
                <a:cs typeface="Arial"/>
              </a:defRPr>
            </a:lvl1pPr>
          </a:lstStyle>
          <a:p>
            <a:pPr marL="49305">
              <a:lnSpc>
                <a:spcPts val="1844"/>
              </a:lnSpc>
            </a:pPr>
            <a:fld id="{81D60167-4931-47E6-BA6A-407CBD079E47}" type="slidenum">
              <a:rPr lang="en-US" smtClean="0"/>
              <a:pPr marL="49305">
                <a:lnSpc>
                  <a:spcPts val="1844"/>
                </a:lnSpc>
              </a:pPr>
              <a:t>‹#›</a:t>
            </a:fld>
            <a:endParaRPr lang="en-US"/>
          </a:p>
        </p:txBody>
      </p:sp>
    </p:spTree>
    <p:extLst>
      <p:ext uri="{BB962C8B-B14F-4D97-AF65-F5344CB8AC3E}">
        <p14:creationId xmlns:p14="http://schemas.microsoft.com/office/powerpoint/2010/main" val="47795571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obj" preserve="1">
  <p:cSld name="Two Content">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706582" y="591671"/>
            <a:ext cx="14131636" cy="690282"/>
          </a:xfrm>
          <a:custGeom>
            <a:avLst/>
            <a:gdLst/>
            <a:ahLst/>
            <a:cxnLst/>
            <a:rect l="l" t="t" r="r" b="b"/>
            <a:pathLst>
              <a:path w="9144000" h="533400">
                <a:moveTo>
                  <a:pt x="9144000" y="0"/>
                </a:moveTo>
                <a:lnTo>
                  <a:pt x="0" y="0"/>
                </a:lnTo>
                <a:lnTo>
                  <a:pt x="0" y="533400"/>
                </a:lnTo>
                <a:lnTo>
                  <a:pt x="9144000" y="533400"/>
                </a:lnTo>
                <a:lnTo>
                  <a:pt x="9144000" y="0"/>
                </a:lnTo>
                <a:close/>
              </a:path>
            </a:pathLst>
          </a:custGeom>
          <a:solidFill>
            <a:srgbClr val="00529B"/>
          </a:solidFill>
        </p:spPr>
        <p:txBody>
          <a:bodyPr wrap="square" lIns="0" tIns="0" rIns="0" bIns="0" rtlCol="0"/>
          <a:lstStyle/>
          <a:p>
            <a:endParaRPr sz="2329"/>
          </a:p>
        </p:txBody>
      </p:sp>
      <p:pic>
        <p:nvPicPr>
          <p:cNvPr id="17" name="bg object 17"/>
          <p:cNvPicPr/>
          <p:nvPr/>
        </p:nvPicPr>
        <p:blipFill>
          <a:blip r:embed="rId2" cstate="print"/>
          <a:stretch>
            <a:fillRect/>
          </a:stretch>
        </p:blipFill>
        <p:spPr>
          <a:xfrm>
            <a:off x="588819" y="1889401"/>
            <a:ext cx="6359235" cy="4431611"/>
          </a:xfrm>
          <a:prstGeom prst="rect">
            <a:avLst/>
          </a:prstGeom>
        </p:spPr>
      </p:pic>
      <p:sp>
        <p:nvSpPr>
          <p:cNvPr id="2" name="Holder 2"/>
          <p:cNvSpPr>
            <a:spLocks noGrp="1"/>
          </p:cNvSpPr>
          <p:nvPr>
            <p:ph type="title"/>
          </p:nvPr>
        </p:nvSpPr>
        <p:spPr>
          <a:xfrm>
            <a:off x="706582" y="115703"/>
            <a:ext cx="14131636" cy="477951"/>
          </a:xfrm>
        </p:spPr>
        <p:txBody>
          <a:bodyPr lIns="0" tIns="0" rIns="0" bIns="0"/>
          <a:lstStyle>
            <a:lvl1pPr>
              <a:defRPr sz="3106" b="1" i="0">
                <a:solidFill>
                  <a:schemeClr val="bg1"/>
                </a:solidFill>
                <a:latin typeface="Calibri"/>
                <a:cs typeface="Calibri"/>
              </a:defRPr>
            </a:lvl1pPr>
          </a:lstStyle>
          <a:p>
            <a:endParaRPr/>
          </a:p>
        </p:txBody>
      </p:sp>
      <p:sp>
        <p:nvSpPr>
          <p:cNvPr id="3" name="Holder 3"/>
          <p:cNvSpPr>
            <a:spLocks noGrp="1"/>
          </p:cNvSpPr>
          <p:nvPr>
            <p:ph sz="half" idx="2"/>
          </p:nvPr>
        </p:nvSpPr>
        <p:spPr>
          <a:xfrm>
            <a:off x="777240" y="2313432"/>
            <a:ext cx="6761988" cy="26930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8005572" y="2313432"/>
            <a:ext cx="6761988" cy="26930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3/19/2026</a:t>
            </a:fld>
            <a:endParaRPr lang="en-US"/>
          </a:p>
        </p:txBody>
      </p:sp>
      <p:sp>
        <p:nvSpPr>
          <p:cNvPr id="7" name="Holder 7"/>
          <p:cNvSpPr>
            <a:spLocks noGrp="1"/>
          </p:cNvSpPr>
          <p:nvPr>
            <p:ph type="sldNum" sz="quarter" idx="7"/>
          </p:nvPr>
        </p:nvSpPr>
        <p:spPr/>
        <p:txBody>
          <a:bodyPr lIns="0" tIns="0" rIns="0" bIns="0"/>
          <a:lstStyle>
            <a:lvl1pPr>
              <a:defRPr sz="1553" b="0" i="0">
                <a:solidFill>
                  <a:schemeClr val="tx1"/>
                </a:solidFill>
                <a:latin typeface="Arial"/>
                <a:cs typeface="Arial"/>
              </a:defRPr>
            </a:lvl1pPr>
          </a:lstStyle>
          <a:p>
            <a:pPr marL="49305">
              <a:lnSpc>
                <a:spcPts val="1844"/>
              </a:lnSpc>
            </a:pPr>
            <a:fld id="{81D60167-4931-47E6-BA6A-407CBD079E47}" type="slidenum">
              <a:rPr lang="en-US" smtClean="0"/>
              <a:pPr marL="49305">
                <a:lnSpc>
                  <a:spcPts val="1844"/>
                </a:lnSpc>
              </a:pPr>
              <a:t>‹#›</a:t>
            </a:fld>
            <a:endParaRPr lang="en-US"/>
          </a:p>
        </p:txBody>
      </p:sp>
    </p:spTree>
    <p:extLst>
      <p:ext uri="{BB962C8B-B14F-4D97-AF65-F5344CB8AC3E}">
        <p14:creationId xmlns:p14="http://schemas.microsoft.com/office/powerpoint/2010/main" val="179241383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a:xfrm>
            <a:off x="706582" y="115703"/>
            <a:ext cx="14131636" cy="477951"/>
          </a:xfrm>
        </p:spPr>
        <p:txBody>
          <a:bodyPr lIns="0" tIns="0" rIns="0" bIns="0"/>
          <a:lstStyle>
            <a:lvl1pPr>
              <a:defRPr sz="3106" b="1" i="0">
                <a:solidFill>
                  <a:schemeClr val="bg1"/>
                </a:solidFill>
                <a:latin typeface="Calibri"/>
                <a:cs typeface="Calibri"/>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3/19/2026</a:t>
            </a:fld>
            <a:endParaRPr lang="en-US"/>
          </a:p>
        </p:txBody>
      </p:sp>
      <p:sp>
        <p:nvSpPr>
          <p:cNvPr id="5" name="Holder 5"/>
          <p:cNvSpPr>
            <a:spLocks noGrp="1"/>
          </p:cNvSpPr>
          <p:nvPr>
            <p:ph type="sldNum" sz="quarter" idx="7"/>
          </p:nvPr>
        </p:nvSpPr>
        <p:spPr/>
        <p:txBody>
          <a:bodyPr lIns="0" tIns="0" rIns="0" bIns="0"/>
          <a:lstStyle>
            <a:lvl1pPr>
              <a:defRPr sz="1553" b="0" i="0">
                <a:solidFill>
                  <a:schemeClr val="tx1"/>
                </a:solidFill>
                <a:latin typeface="Arial"/>
                <a:cs typeface="Arial"/>
              </a:defRPr>
            </a:lvl1pPr>
          </a:lstStyle>
          <a:p>
            <a:pPr marL="49305">
              <a:lnSpc>
                <a:spcPts val="1844"/>
              </a:lnSpc>
            </a:pPr>
            <a:fld id="{81D60167-4931-47E6-BA6A-407CBD079E47}" type="slidenum">
              <a:rPr lang="en-US" smtClean="0"/>
              <a:pPr marL="49305">
                <a:lnSpc>
                  <a:spcPts val="1844"/>
                </a:lnSpc>
              </a:pPr>
              <a:t>‹#›</a:t>
            </a:fld>
            <a:endParaRPr lang="en-US"/>
          </a:p>
        </p:txBody>
      </p:sp>
    </p:spTree>
    <p:extLst>
      <p:ext uri="{BB962C8B-B14F-4D97-AF65-F5344CB8AC3E}">
        <p14:creationId xmlns:p14="http://schemas.microsoft.com/office/powerpoint/2010/main" val="231709089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706582" y="591671"/>
            <a:ext cx="14131636" cy="690282"/>
          </a:xfrm>
          <a:custGeom>
            <a:avLst/>
            <a:gdLst/>
            <a:ahLst/>
            <a:cxnLst/>
            <a:rect l="l" t="t" r="r" b="b"/>
            <a:pathLst>
              <a:path w="9144000" h="533400">
                <a:moveTo>
                  <a:pt x="9144000" y="0"/>
                </a:moveTo>
                <a:lnTo>
                  <a:pt x="0" y="0"/>
                </a:lnTo>
                <a:lnTo>
                  <a:pt x="0" y="533400"/>
                </a:lnTo>
                <a:lnTo>
                  <a:pt x="9144000" y="533400"/>
                </a:lnTo>
                <a:lnTo>
                  <a:pt x="9144000" y="0"/>
                </a:lnTo>
                <a:close/>
              </a:path>
            </a:pathLst>
          </a:custGeom>
          <a:solidFill>
            <a:srgbClr val="00529B"/>
          </a:solidFill>
        </p:spPr>
        <p:txBody>
          <a:bodyPr wrap="square" lIns="0" tIns="0" rIns="0" bIns="0" rtlCol="0"/>
          <a:lstStyle/>
          <a:p>
            <a:endParaRPr sz="2329"/>
          </a:p>
        </p:txBody>
      </p:sp>
      <p:pic>
        <p:nvPicPr>
          <p:cNvPr id="17" name="bg object 17"/>
          <p:cNvPicPr/>
          <p:nvPr/>
        </p:nvPicPr>
        <p:blipFill>
          <a:blip r:embed="rId2" cstate="print"/>
          <a:stretch>
            <a:fillRect/>
          </a:stretch>
        </p:blipFill>
        <p:spPr>
          <a:xfrm>
            <a:off x="13627627" y="690283"/>
            <a:ext cx="1059853" cy="528558"/>
          </a:xfrm>
          <a:prstGeom prst="rect">
            <a:avLst/>
          </a:prstGeom>
        </p:spPr>
      </p:pic>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3/19/2026</a:t>
            </a:fld>
            <a:endParaRPr lang="en-US"/>
          </a:p>
        </p:txBody>
      </p:sp>
      <p:sp>
        <p:nvSpPr>
          <p:cNvPr id="4" name="Holder 4"/>
          <p:cNvSpPr>
            <a:spLocks noGrp="1"/>
          </p:cNvSpPr>
          <p:nvPr>
            <p:ph type="sldNum" sz="quarter" idx="7"/>
          </p:nvPr>
        </p:nvSpPr>
        <p:spPr/>
        <p:txBody>
          <a:bodyPr lIns="0" tIns="0" rIns="0" bIns="0"/>
          <a:lstStyle>
            <a:lvl1pPr>
              <a:defRPr sz="1553" b="0" i="0">
                <a:solidFill>
                  <a:schemeClr val="tx1"/>
                </a:solidFill>
                <a:latin typeface="Arial"/>
                <a:cs typeface="Arial"/>
              </a:defRPr>
            </a:lvl1pPr>
          </a:lstStyle>
          <a:p>
            <a:pPr marL="49305">
              <a:lnSpc>
                <a:spcPts val="1844"/>
              </a:lnSpc>
            </a:pPr>
            <a:fld id="{81D60167-4931-47E6-BA6A-407CBD079E47}" type="slidenum">
              <a:rPr lang="en-US" smtClean="0"/>
              <a:pPr marL="49305">
                <a:lnSpc>
                  <a:spcPts val="1844"/>
                </a:lnSpc>
              </a:pPr>
              <a:t>‹#›</a:t>
            </a:fld>
            <a:endParaRPr lang="en-US"/>
          </a:p>
        </p:txBody>
      </p:sp>
    </p:spTree>
    <p:extLst>
      <p:ext uri="{BB962C8B-B14F-4D97-AF65-F5344CB8AC3E}">
        <p14:creationId xmlns:p14="http://schemas.microsoft.com/office/powerpoint/2010/main" val="43093116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Text on Left">
    <p:spTree>
      <p:nvGrpSpPr>
        <p:cNvPr id="1" name=""/>
        <p:cNvGrpSpPr/>
        <p:nvPr/>
      </p:nvGrpSpPr>
      <p:grpSpPr>
        <a:xfrm>
          <a:off x="0" y="0"/>
          <a:ext cx="0" cy="0"/>
          <a:chOff x="0" y="0"/>
          <a:chExt cx="0" cy="0"/>
        </a:xfrm>
      </p:grpSpPr>
      <p:sp>
        <p:nvSpPr>
          <p:cNvPr id="16" name="Title 1">
            <a:extLst>
              <a:ext uri="{FF2B5EF4-FFF2-40B4-BE49-F238E27FC236}">
                <a16:creationId xmlns:a16="http://schemas.microsoft.com/office/drawing/2014/main" id="{CF94BE75-0FDC-DB4E-81C5-5B45BD982260}"/>
              </a:ext>
            </a:extLst>
          </p:cNvPr>
          <p:cNvSpPr>
            <a:spLocks noGrp="1"/>
          </p:cNvSpPr>
          <p:nvPr>
            <p:ph type="title" hasCustomPrompt="1"/>
          </p:nvPr>
        </p:nvSpPr>
        <p:spPr>
          <a:xfrm>
            <a:off x="1165860" y="1810278"/>
            <a:ext cx="5440680" cy="2011680"/>
          </a:xfrm>
          <a:prstGeom prst="rect">
            <a:avLst/>
          </a:prstGeom>
        </p:spPr>
        <p:txBody>
          <a:bodyPr anchor="b">
            <a:noAutofit/>
          </a:bodyPr>
          <a:lstStyle>
            <a:lvl1pPr>
              <a:defRPr sz="5125" baseline="0"/>
            </a:lvl1pPr>
          </a:lstStyle>
          <a:p>
            <a:r>
              <a:rPr lang="en-US"/>
              <a:t>Default header (12)</a:t>
            </a:r>
          </a:p>
        </p:txBody>
      </p:sp>
      <p:sp>
        <p:nvSpPr>
          <p:cNvPr id="8" name="Text Placeholder 4">
            <a:extLst>
              <a:ext uri="{FF2B5EF4-FFF2-40B4-BE49-F238E27FC236}">
                <a16:creationId xmlns:a16="http://schemas.microsoft.com/office/drawing/2014/main" id="{8B72B4DF-97A0-FD44-8BBE-8A3E81F1CDDC}"/>
              </a:ext>
            </a:extLst>
          </p:cNvPr>
          <p:cNvSpPr>
            <a:spLocks noGrp="1"/>
          </p:cNvSpPr>
          <p:nvPr>
            <p:ph type="body" sz="quarter" idx="15" hasCustomPrompt="1"/>
          </p:nvPr>
        </p:nvSpPr>
        <p:spPr>
          <a:xfrm>
            <a:off x="1165860" y="1341121"/>
            <a:ext cx="5440680" cy="269304"/>
          </a:xfrm>
        </p:spPr>
        <p:txBody>
          <a:bodyPr/>
          <a:lstStyle>
            <a:lvl1pPr marL="0" indent="0">
              <a:buNone/>
              <a:defRPr b="1" i="0" cap="all" baseline="0">
                <a:solidFill>
                  <a:schemeClr val="accent1"/>
                </a:solidFill>
              </a:defRPr>
            </a:lvl1pPr>
          </a:lstStyle>
          <a:p>
            <a:pPr lvl="0"/>
            <a:r>
              <a:rPr lang="en-US"/>
              <a:t>Section Header (28 Characters)</a:t>
            </a:r>
          </a:p>
        </p:txBody>
      </p:sp>
      <p:sp>
        <p:nvSpPr>
          <p:cNvPr id="11" name="TextBox 10">
            <a:extLst>
              <a:ext uri="{FF2B5EF4-FFF2-40B4-BE49-F238E27FC236}">
                <a16:creationId xmlns:a16="http://schemas.microsoft.com/office/drawing/2014/main" id="{F2DE39A6-619F-4B45-883D-E6794C36CD3E}"/>
              </a:ext>
            </a:extLst>
          </p:cNvPr>
          <p:cNvSpPr txBox="1"/>
          <p:nvPr userDrawn="1"/>
        </p:nvSpPr>
        <p:spPr>
          <a:xfrm>
            <a:off x="1165860" y="9186443"/>
            <a:ext cx="5440680" cy="289438"/>
          </a:xfrm>
          <a:prstGeom prst="rect">
            <a:avLst/>
          </a:prstGeom>
          <a:noFill/>
        </p:spPr>
        <p:txBody>
          <a:bodyPr wrap="square" rtlCol="0">
            <a:spAutoFit/>
          </a:bodyPr>
          <a:lstStyle/>
          <a:p>
            <a:pPr algn="l"/>
            <a:fld id="{951610EF-80AA-F84F-A228-C1E0591D4C02}" type="slidenum">
              <a:rPr lang="en-US" sz="1281" baseline="0" smtClean="0"/>
              <a:pPr algn="l"/>
              <a:t>‹#›</a:t>
            </a:fld>
            <a:endParaRPr lang="en-US" sz="1281" baseline="0"/>
          </a:p>
        </p:txBody>
      </p:sp>
      <p:sp>
        <p:nvSpPr>
          <p:cNvPr id="12" name="Content Placeholder 5">
            <a:extLst>
              <a:ext uri="{FF2B5EF4-FFF2-40B4-BE49-F238E27FC236}">
                <a16:creationId xmlns:a16="http://schemas.microsoft.com/office/drawing/2014/main" id="{A0FE51C3-7B18-F64F-827F-D27A65F75744}"/>
              </a:ext>
            </a:extLst>
          </p:cNvPr>
          <p:cNvSpPr>
            <a:spLocks noGrp="1"/>
          </p:cNvSpPr>
          <p:nvPr>
            <p:ph sz="quarter" idx="16"/>
          </p:nvPr>
        </p:nvSpPr>
        <p:spPr>
          <a:xfrm>
            <a:off x="7772400" y="0"/>
            <a:ext cx="7772400" cy="269304"/>
          </a:xfrm>
        </p:spPr>
        <p:txBody>
          <a:bodyPr/>
          <a:lstStyle>
            <a:lvl1pPr marL="0" indent="0">
              <a:buNone/>
              <a:defRPr/>
            </a:lvl1pPr>
          </a:lstStyle>
          <a:p>
            <a:pPr lvl="0"/>
            <a:r>
              <a:rPr lang="en-US"/>
              <a:t>Click to edit Master text styles</a:t>
            </a:r>
          </a:p>
        </p:txBody>
      </p:sp>
      <p:sp>
        <p:nvSpPr>
          <p:cNvPr id="3" name="Text Placeholder 2">
            <a:extLst>
              <a:ext uri="{FF2B5EF4-FFF2-40B4-BE49-F238E27FC236}">
                <a16:creationId xmlns:a16="http://schemas.microsoft.com/office/drawing/2014/main" id="{834BEBA0-434E-694A-B228-EE95F32A894D}"/>
              </a:ext>
            </a:extLst>
          </p:cNvPr>
          <p:cNvSpPr>
            <a:spLocks noGrp="1"/>
          </p:cNvSpPr>
          <p:nvPr>
            <p:ph type="body" sz="quarter" idx="17" hasCustomPrompt="1"/>
          </p:nvPr>
        </p:nvSpPr>
        <p:spPr>
          <a:xfrm>
            <a:off x="1165860" y="3820796"/>
            <a:ext cx="5440680" cy="4896484"/>
          </a:xfrm>
        </p:spPr>
        <p:txBody>
          <a:bodyPr>
            <a:noAutofit/>
          </a:bodyPr>
          <a:lstStyle>
            <a:lvl1pPr marL="0" marR="0" indent="0" algn="l" defTabSz="976243" rtl="0" eaLnBrk="1" fontAlgn="auto" latinLnBrk="0" hangingPunct="1">
              <a:lnSpc>
                <a:spcPct val="90000"/>
              </a:lnSpc>
              <a:spcBef>
                <a:spcPts val="1068"/>
              </a:spcBef>
              <a:spcAft>
                <a:spcPts val="0"/>
              </a:spcAft>
              <a:buClrTx/>
              <a:buSzTx/>
              <a:buFont typeface="Arial" panose="020B0604020202020204" pitchFamily="34" charset="0"/>
              <a:buNone/>
              <a:tabLst/>
              <a:defRPr sz="2562" baseline="0"/>
            </a:lvl1pPr>
          </a:lstStyle>
          <a:p>
            <a:pPr marL="0" marR="0" lvl="0" indent="0" algn="l" defTabSz="976243" rtl="0" eaLnBrk="1" fontAlgn="auto" latinLnBrk="0" hangingPunct="1">
              <a:lnSpc>
                <a:spcPct val="90000"/>
              </a:lnSpc>
              <a:spcBef>
                <a:spcPts val="1068"/>
              </a:spcBef>
              <a:spcAft>
                <a:spcPts val="0"/>
              </a:spcAft>
              <a:buClrTx/>
              <a:buSzTx/>
              <a:buFont typeface="Arial" panose="020B0604020202020204" pitchFamily="34" charset="0"/>
              <a:buNone/>
              <a:tabLst/>
              <a:defRPr/>
            </a:pPr>
            <a:r>
              <a:rPr lang="en-US"/>
              <a:t>Subhead text: dolor sit </a:t>
            </a:r>
            <a:r>
              <a:rPr lang="en-US" err="1"/>
              <a:t>amet</a:t>
            </a:r>
            <a:r>
              <a:rPr lang="en-US"/>
              <a:t>, </a:t>
            </a:r>
            <a:r>
              <a:rPr lang="en-US" err="1"/>
              <a:t>consectetur</a:t>
            </a:r>
            <a:r>
              <a:rPr lang="en-US"/>
              <a:t> </a:t>
            </a:r>
            <a:r>
              <a:rPr lang="en-US" err="1"/>
              <a:t>adipiscing</a:t>
            </a:r>
            <a:r>
              <a:rPr lang="en-US"/>
              <a:t> </a:t>
            </a:r>
            <a:r>
              <a:rPr lang="en-US" err="1"/>
              <a:t>elit</a:t>
            </a:r>
            <a:r>
              <a:rPr lang="en-US"/>
              <a:t>, sed do </a:t>
            </a:r>
            <a:r>
              <a:rPr lang="en-US" err="1"/>
              <a:t>eiusmod</a:t>
            </a:r>
            <a:r>
              <a:rPr lang="en-US"/>
              <a:t> </a:t>
            </a:r>
            <a:r>
              <a:rPr lang="en-US" err="1"/>
              <a:t>tempor</a:t>
            </a:r>
            <a:r>
              <a:rPr lang="en-US"/>
              <a:t> </a:t>
            </a:r>
            <a:r>
              <a:rPr lang="en-US" err="1"/>
              <a:t>incididunt</a:t>
            </a:r>
            <a:r>
              <a:rPr lang="en-US"/>
              <a:t> </a:t>
            </a:r>
            <a:r>
              <a:rPr lang="en-US" err="1"/>
              <a:t>ut</a:t>
            </a:r>
            <a:r>
              <a:rPr lang="en-US"/>
              <a:t> </a:t>
            </a:r>
            <a:r>
              <a:rPr lang="en-US" err="1"/>
              <a:t>labore</a:t>
            </a:r>
            <a:r>
              <a:rPr lang="en-US"/>
              <a:t> et dolore magna </a:t>
            </a:r>
            <a:r>
              <a:rPr lang="en-US" err="1"/>
              <a:t>aliqua</a:t>
            </a:r>
            <a:r>
              <a:rPr lang="en-US"/>
              <a:t>.</a:t>
            </a:r>
          </a:p>
        </p:txBody>
      </p:sp>
    </p:spTree>
    <p:extLst>
      <p:ext uri="{BB962C8B-B14F-4D97-AF65-F5344CB8AC3E}">
        <p14:creationId xmlns:p14="http://schemas.microsoft.com/office/powerpoint/2010/main" val="582161067"/>
      </p:ext>
    </p:extLst>
  </p:cSld>
  <p:clrMapOvr>
    <a:masterClrMapping/>
  </p:clrMapOvr>
  <p:extLst>
    <p:ext uri="{DCECCB84-F9BA-43D5-87BE-67443E8EF086}">
      <p15:sldGuideLst xmlns:p15="http://schemas.microsoft.com/office/powerpoint/2012/main">
        <p15:guide id="1" orient="horz" pos="4032">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2" name="Picture 10" descr="NYC-EP-logo-stacked-larg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36320" y="894082"/>
            <a:ext cx="3756660" cy="1597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8426196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81760" y="0"/>
            <a:ext cx="12867640" cy="782320"/>
          </a:xfr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542CCF31-A7A5-45A5-BCE7-1C2AF3E05BD6}" type="slidenum">
              <a:rPr lang="en-US" altLang="en-US"/>
              <a:pPr>
                <a:defRPr/>
              </a:pPr>
              <a:t>‹#›</a:t>
            </a:fld>
            <a:endParaRPr lang="en-US" altLang="en-US"/>
          </a:p>
        </p:txBody>
      </p:sp>
    </p:spTree>
    <p:extLst>
      <p:ext uri="{BB962C8B-B14F-4D97-AF65-F5344CB8AC3E}">
        <p14:creationId xmlns:p14="http://schemas.microsoft.com/office/powerpoint/2010/main" val="109094445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27932" y="6463456"/>
            <a:ext cx="13213080" cy="1997710"/>
          </a:xfrm>
        </p:spPr>
        <p:txBody>
          <a:bodyPr anchor="t"/>
          <a:lstStyle>
            <a:lvl1pPr algn="l">
              <a:defRPr sz="5100" b="1" cap="all"/>
            </a:lvl1pPr>
          </a:lstStyle>
          <a:p>
            <a:r>
              <a:rPr lang="en-US"/>
              <a:t>Click to edit Master title style</a:t>
            </a:r>
          </a:p>
        </p:txBody>
      </p:sp>
      <p:sp>
        <p:nvSpPr>
          <p:cNvPr id="3" name="Text Placeholder 2"/>
          <p:cNvSpPr>
            <a:spLocks noGrp="1"/>
          </p:cNvSpPr>
          <p:nvPr>
            <p:ph type="body" idx="1"/>
          </p:nvPr>
        </p:nvSpPr>
        <p:spPr>
          <a:xfrm>
            <a:off x="1227932" y="4263180"/>
            <a:ext cx="13213080" cy="2200274"/>
          </a:xfrm>
        </p:spPr>
        <p:txBody>
          <a:bodyPr anchor="b"/>
          <a:lstStyle>
            <a:lvl1pPr marL="0" indent="0">
              <a:buNone/>
              <a:defRPr sz="2550"/>
            </a:lvl1pPr>
            <a:lvl2pPr marL="582930" indent="0">
              <a:buNone/>
              <a:defRPr sz="2295"/>
            </a:lvl2pPr>
            <a:lvl3pPr marL="1165860" indent="0">
              <a:buNone/>
              <a:defRPr sz="2040"/>
            </a:lvl3pPr>
            <a:lvl4pPr marL="1748790" indent="0">
              <a:buNone/>
              <a:defRPr sz="1785"/>
            </a:lvl4pPr>
            <a:lvl5pPr marL="2331720" indent="0">
              <a:buNone/>
              <a:defRPr sz="1785"/>
            </a:lvl5pPr>
            <a:lvl6pPr marL="2914650" indent="0">
              <a:buNone/>
              <a:defRPr sz="1785"/>
            </a:lvl6pPr>
            <a:lvl7pPr marL="3497580" indent="0">
              <a:buNone/>
              <a:defRPr sz="1785"/>
            </a:lvl7pPr>
            <a:lvl8pPr marL="4080510" indent="0">
              <a:buNone/>
              <a:defRPr sz="1785"/>
            </a:lvl8pPr>
            <a:lvl9pPr marL="4663440" indent="0">
              <a:buNone/>
              <a:defRPr sz="1785"/>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355DD0DC-424C-4F14-8A97-3AF87FE5E95C}" type="slidenum">
              <a:rPr lang="en-US" altLang="en-US"/>
              <a:pPr>
                <a:defRPr/>
              </a:pPr>
              <a:t>‹#›</a:t>
            </a:fld>
            <a:endParaRPr lang="en-US" altLang="en-US"/>
          </a:p>
        </p:txBody>
      </p:sp>
    </p:spTree>
    <p:extLst>
      <p:ext uri="{BB962C8B-B14F-4D97-AF65-F5344CB8AC3E}">
        <p14:creationId xmlns:p14="http://schemas.microsoft.com/office/powerpoint/2010/main" val="360619353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777240" y="2526242"/>
            <a:ext cx="6865620" cy="6638078"/>
          </a:xfrm>
        </p:spPr>
        <p:txBody>
          <a:bodyPr/>
          <a:lstStyle>
            <a:lvl1pPr>
              <a:defRPr sz="3570"/>
            </a:lvl1pPr>
            <a:lvl2pPr>
              <a:defRPr sz="3060"/>
            </a:lvl2pPr>
            <a:lvl3pPr>
              <a:defRPr sz="2550"/>
            </a:lvl3pPr>
            <a:lvl4pPr>
              <a:defRPr sz="2295"/>
            </a:lvl4pPr>
            <a:lvl5pPr>
              <a:defRPr sz="2295"/>
            </a:lvl5pPr>
            <a:lvl6pPr>
              <a:defRPr sz="2295"/>
            </a:lvl6pPr>
            <a:lvl7pPr>
              <a:defRPr sz="2295"/>
            </a:lvl7pPr>
            <a:lvl8pPr>
              <a:defRPr sz="2295"/>
            </a:lvl8pPr>
            <a:lvl9pPr>
              <a:defRPr sz="229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7901940" y="2526242"/>
            <a:ext cx="6865620" cy="6638078"/>
          </a:xfrm>
        </p:spPr>
        <p:txBody>
          <a:bodyPr/>
          <a:lstStyle>
            <a:lvl1pPr>
              <a:defRPr sz="3570"/>
            </a:lvl1pPr>
            <a:lvl2pPr>
              <a:defRPr sz="3060"/>
            </a:lvl2pPr>
            <a:lvl3pPr>
              <a:defRPr sz="2550"/>
            </a:lvl3pPr>
            <a:lvl4pPr>
              <a:defRPr sz="2295"/>
            </a:lvl4pPr>
            <a:lvl5pPr>
              <a:defRPr sz="2295"/>
            </a:lvl5pPr>
            <a:lvl6pPr>
              <a:defRPr sz="2295"/>
            </a:lvl6pPr>
            <a:lvl7pPr>
              <a:defRPr sz="2295"/>
            </a:lvl7pPr>
            <a:lvl8pPr>
              <a:defRPr sz="2295"/>
            </a:lvl8pPr>
            <a:lvl9pPr>
              <a:defRPr sz="229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19C6E0F3-D084-4D42-BDA7-65C4985BED82}" type="slidenum">
              <a:rPr lang="en-US" altLang="en-US"/>
              <a:pPr>
                <a:defRPr/>
              </a:pPr>
              <a:t>‹#›</a:t>
            </a:fld>
            <a:endParaRPr lang="en-US" altLang="en-US"/>
          </a:p>
        </p:txBody>
      </p:sp>
    </p:spTree>
    <p:extLst>
      <p:ext uri="{BB962C8B-B14F-4D97-AF65-F5344CB8AC3E}">
        <p14:creationId xmlns:p14="http://schemas.microsoft.com/office/powerpoint/2010/main" val="58509594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77240" y="402802"/>
            <a:ext cx="13990320" cy="1676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777241" y="2251499"/>
            <a:ext cx="6868319" cy="938318"/>
          </a:xfrm>
        </p:spPr>
        <p:txBody>
          <a:bodyPr anchor="b"/>
          <a:lstStyle>
            <a:lvl1pPr marL="0" indent="0">
              <a:buNone/>
              <a:defRPr sz="3060" b="1"/>
            </a:lvl1pPr>
            <a:lvl2pPr marL="582930" indent="0">
              <a:buNone/>
              <a:defRPr sz="2550" b="1"/>
            </a:lvl2pPr>
            <a:lvl3pPr marL="1165860" indent="0">
              <a:buNone/>
              <a:defRPr sz="2295" b="1"/>
            </a:lvl3pPr>
            <a:lvl4pPr marL="1748790" indent="0">
              <a:buNone/>
              <a:defRPr sz="2040" b="1"/>
            </a:lvl4pPr>
            <a:lvl5pPr marL="2331720" indent="0">
              <a:buNone/>
              <a:defRPr sz="2040" b="1"/>
            </a:lvl5pPr>
            <a:lvl6pPr marL="2914650" indent="0">
              <a:buNone/>
              <a:defRPr sz="2040" b="1"/>
            </a:lvl6pPr>
            <a:lvl7pPr marL="3497580" indent="0">
              <a:buNone/>
              <a:defRPr sz="2040" b="1"/>
            </a:lvl7pPr>
            <a:lvl8pPr marL="4080510" indent="0">
              <a:buNone/>
              <a:defRPr sz="2040" b="1"/>
            </a:lvl8pPr>
            <a:lvl9pPr marL="4663440" indent="0">
              <a:buNone/>
              <a:defRPr sz="2040" b="1"/>
            </a:lvl9pPr>
          </a:lstStyle>
          <a:p>
            <a:pPr lvl="0"/>
            <a:r>
              <a:rPr lang="en-US"/>
              <a:t>Click to edit Master text styles</a:t>
            </a:r>
          </a:p>
        </p:txBody>
      </p:sp>
      <p:sp>
        <p:nvSpPr>
          <p:cNvPr id="4" name="Content Placeholder 3"/>
          <p:cNvSpPr>
            <a:spLocks noGrp="1"/>
          </p:cNvSpPr>
          <p:nvPr>
            <p:ph sz="half" idx="2"/>
          </p:nvPr>
        </p:nvSpPr>
        <p:spPr>
          <a:xfrm>
            <a:off x="777241" y="3189817"/>
            <a:ext cx="6868319" cy="5795222"/>
          </a:xfrm>
        </p:spPr>
        <p:txBody>
          <a:bodyPr/>
          <a:lstStyle>
            <a:lvl1pPr>
              <a:defRPr sz="3060"/>
            </a:lvl1pPr>
            <a:lvl2pPr>
              <a:defRPr sz="2550"/>
            </a:lvl2pPr>
            <a:lvl3pPr>
              <a:defRPr sz="2295"/>
            </a:lvl3pPr>
            <a:lvl4pPr>
              <a:defRPr sz="2040"/>
            </a:lvl4pPr>
            <a:lvl5pPr>
              <a:defRPr sz="2040"/>
            </a:lvl5pPr>
            <a:lvl6pPr>
              <a:defRPr sz="2040"/>
            </a:lvl6pPr>
            <a:lvl7pPr>
              <a:defRPr sz="2040"/>
            </a:lvl7pPr>
            <a:lvl8pPr>
              <a:defRPr sz="2040"/>
            </a:lvl8pPr>
            <a:lvl9pPr>
              <a:defRPr sz="204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7896545" y="2251499"/>
            <a:ext cx="6871017" cy="938318"/>
          </a:xfrm>
        </p:spPr>
        <p:txBody>
          <a:bodyPr anchor="b"/>
          <a:lstStyle>
            <a:lvl1pPr marL="0" indent="0">
              <a:buNone/>
              <a:defRPr sz="3060" b="1"/>
            </a:lvl1pPr>
            <a:lvl2pPr marL="582930" indent="0">
              <a:buNone/>
              <a:defRPr sz="2550" b="1"/>
            </a:lvl2pPr>
            <a:lvl3pPr marL="1165860" indent="0">
              <a:buNone/>
              <a:defRPr sz="2295" b="1"/>
            </a:lvl3pPr>
            <a:lvl4pPr marL="1748790" indent="0">
              <a:buNone/>
              <a:defRPr sz="2040" b="1"/>
            </a:lvl4pPr>
            <a:lvl5pPr marL="2331720" indent="0">
              <a:buNone/>
              <a:defRPr sz="2040" b="1"/>
            </a:lvl5pPr>
            <a:lvl6pPr marL="2914650" indent="0">
              <a:buNone/>
              <a:defRPr sz="2040" b="1"/>
            </a:lvl6pPr>
            <a:lvl7pPr marL="3497580" indent="0">
              <a:buNone/>
              <a:defRPr sz="2040" b="1"/>
            </a:lvl7pPr>
            <a:lvl8pPr marL="4080510" indent="0">
              <a:buNone/>
              <a:defRPr sz="2040" b="1"/>
            </a:lvl8pPr>
            <a:lvl9pPr marL="4663440" indent="0">
              <a:buNone/>
              <a:defRPr sz="2040" b="1"/>
            </a:lvl9pPr>
          </a:lstStyle>
          <a:p>
            <a:pPr lvl="0"/>
            <a:r>
              <a:rPr lang="en-US"/>
              <a:t>Click to edit Master text styles</a:t>
            </a:r>
          </a:p>
        </p:txBody>
      </p:sp>
      <p:sp>
        <p:nvSpPr>
          <p:cNvPr id="6" name="Content Placeholder 5"/>
          <p:cNvSpPr>
            <a:spLocks noGrp="1"/>
          </p:cNvSpPr>
          <p:nvPr>
            <p:ph sz="quarter" idx="4"/>
          </p:nvPr>
        </p:nvSpPr>
        <p:spPr>
          <a:xfrm>
            <a:off x="7896545" y="3189817"/>
            <a:ext cx="6871017" cy="5795222"/>
          </a:xfrm>
        </p:spPr>
        <p:txBody>
          <a:bodyPr/>
          <a:lstStyle>
            <a:lvl1pPr>
              <a:defRPr sz="3060"/>
            </a:lvl1pPr>
            <a:lvl2pPr>
              <a:defRPr sz="2550"/>
            </a:lvl2pPr>
            <a:lvl3pPr>
              <a:defRPr sz="2295"/>
            </a:lvl3pPr>
            <a:lvl4pPr>
              <a:defRPr sz="2040"/>
            </a:lvl4pPr>
            <a:lvl5pPr>
              <a:defRPr sz="2040"/>
            </a:lvl5pPr>
            <a:lvl6pPr>
              <a:defRPr sz="2040"/>
            </a:lvl6pPr>
            <a:lvl7pPr>
              <a:defRPr sz="2040"/>
            </a:lvl7pPr>
            <a:lvl8pPr>
              <a:defRPr sz="2040"/>
            </a:lvl8pPr>
            <a:lvl9pPr>
              <a:defRPr sz="204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 Placeholder 5"/>
          <p:cNvSpPr>
            <a:spLocks noGrp="1"/>
          </p:cNvSpPr>
          <p:nvPr>
            <p:ph type="body" sz="quarter" idx="11"/>
          </p:nvPr>
        </p:nvSpPr>
        <p:spPr>
          <a:xfrm>
            <a:off x="1684020" y="0"/>
            <a:ext cx="12047220" cy="782320"/>
          </a:xfrm>
        </p:spPr>
        <p:txBody>
          <a:bodyPr/>
          <a:lstStyle>
            <a:lvl1pPr algn="ctr">
              <a:buNone/>
              <a:defRPr sz="4590">
                <a:solidFill>
                  <a:schemeClr val="bg1">
                    <a:lumMod val="95000"/>
                  </a:schemeClr>
                </a:solidFill>
              </a:defRPr>
            </a:lvl1pPr>
            <a:lvl5pPr algn="l">
              <a:buNone/>
              <a:defRPr sz="3825">
                <a:solidFill>
                  <a:schemeClr val="bg1"/>
                </a:solidFill>
              </a:defRPr>
            </a:lvl5pPr>
          </a:lstStyle>
          <a:p>
            <a:pPr lvl="0"/>
            <a:r>
              <a:rPr lang="en-US"/>
              <a:t>Click to edit Master text styles</a:t>
            </a:r>
          </a:p>
        </p:txBody>
      </p:sp>
      <p:sp>
        <p:nvSpPr>
          <p:cNvPr id="9" name="Rectangle 6"/>
          <p:cNvSpPr>
            <a:spLocks noGrp="1" noChangeArrowheads="1"/>
          </p:cNvSpPr>
          <p:nvPr>
            <p:ph type="sldNum" sz="quarter" idx="12"/>
          </p:nvPr>
        </p:nvSpPr>
        <p:spPr>
          <a:ln/>
        </p:spPr>
        <p:txBody>
          <a:bodyPr/>
          <a:lstStyle>
            <a:lvl1pPr>
              <a:defRPr/>
            </a:lvl1pPr>
          </a:lstStyle>
          <a:p>
            <a:pPr>
              <a:defRPr/>
            </a:pPr>
            <a:fld id="{479CCB4C-7CE9-4E0C-951B-7AA7E99C5FDE}" type="slidenum">
              <a:rPr lang="en-US" altLang="en-US"/>
              <a:pPr>
                <a:defRPr/>
              </a:pPr>
              <a:t>‹#›</a:t>
            </a:fld>
            <a:endParaRPr lang="en-US" altLang="en-US"/>
          </a:p>
        </p:txBody>
      </p:sp>
    </p:spTree>
    <p:extLst>
      <p:ext uri="{BB962C8B-B14F-4D97-AF65-F5344CB8AC3E}">
        <p14:creationId xmlns:p14="http://schemas.microsoft.com/office/powerpoint/2010/main" val="7942657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68705" y="2677584"/>
            <a:ext cx="6606540" cy="63819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7869555" y="2677584"/>
            <a:ext cx="6606540" cy="63819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E81E71E-52FC-46D1-A595-D416327A73E6}" type="datetimeFigureOut">
              <a:rPr lang="en-US" smtClean="0"/>
              <a:t>3/19/2026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5E990E-CEEB-438E-8EED-9BC641030A98}" type="slidenum">
              <a:rPr lang="en-US" smtClean="0"/>
              <a:t>‹#›</a:t>
            </a:fld>
            <a:endParaRPr lang="en-US"/>
          </a:p>
        </p:txBody>
      </p:sp>
    </p:spTree>
    <p:extLst>
      <p:ext uri="{BB962C8B-B14F-4D97-AF65-F5344CB8AC3E}">
        <p14:creationId xmlns:p14="http://schemas.microsoft.com/office/powerpoint/2010/main" val="34803113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Text Placeholder 5"/>
          <p:cNvSpPr>
            <a:spLocks noGrp="1"/>
          </p:cNvSpPr>
          <p:nvPr>
            <p:ph type="body" sz="quarter" idx="11"/>
          </p:nvPr>
        </p:nvSpPr>
        <p:spPr>
          <a:xfrm>
            <a:off x="1684020" y="0"/>
            <a:ext cx="12047220" cy="782320"/>
          </a:xfrm>
        </p:spPr>
        <p:txBody>
          <a:bodyPr/>
          <a:lstStyle>
            <a:lvl1pPr algn="ctr">
              <a:buNone/>
              <a:defRPr>
                <a:solidFill>
                  <a:schemeClr val="bg1">
                    <a:lumMod val="95000"/>
                  </a:schemeClr>
                </a:solidFill>
              </a:defRPr>
            </a:lvl1pPr>
            <a:lvl5pPr algn="l">
              <a:buNone/>
              <a:defRPr sz="3825">
                <a:solidFill>
                  <a:schemeClr val="bg1"/>
                </a:solidFill>
              </a:defRPr>
            </a:lvl5pPr>
          </a:lstStyle>
          <a:p>
            <a:pPr lvl="0"/>
            <a:r>
              <a:rPr lang="en-US"/>
              <a:t>Click to edit Master text styles</a:t>
            </a:r>
          </a:p>
        </p:txBody>
      </p:sp>
      <p:sp>
        <p:nvSpPr>
          <p:cNvPr id="5" name="Rectangle 6"/>
          <p:cNvSpPr>
            <a:spLocks noGrp="1" noChangeArrowheads="1"/>
          </p:cNvSpPr>
          <p:nvPr>
            <p:ph type="sldNum" sz="quarter" idx="12"/>
          </p:nvPr>
        </p:nvSpPr>
        <p:spPr>
          <a:ln/>
        </p:spPr>
        <p:txBody>
          <a:bodyPr/>
          <a:lstStyle>
            <a:lvl1pPr>
              <a:defRPr/>
            </a:lvl1pPr>
          </a:lstStyle>
          <a:p>
            <a:pPr>
              <a:defRPr/>
            </a:pPr>
            <a:fld id="{14B03896-99FC-4B79-9E57-B1322FEF07F4}" type="slidenum">
              <a:rPr lang="en-US" altLang="en-US"/>
              <a:pPr>
                <a:defRPr/>
              </a:pPr>
              <a:t>‹#›</a:t>
            </a:fld>
            <a:endParaRPr lang="en-US" altLang="en-US"/>
          </a:p>
        </p:txBody>
      </p:sp>
    </p:spTree>
    <p:extLst>
      <p:ext uri="{BB962C8B-B14F-4D97-AF65-F5344CB8AC3E}">
        <p14:creationId xmlns:p14="http://schemas.microsoft.com/office/powerpoint/2010/main" val="212368377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Text Placeholder 5"/>
          <p:cNvSpPr>
            <a:spLocks noGrp="1"/>
          </p:cNvSpPr>
          <p:nvPr>
            <p:ph type="body" sz="quarter" idx="11"/>
          </p:nvPr>
        </p:nvSpPr>
        <p:spPr>
          <a:xfrm>
            <a:off x="1684020" y="0"/>
            <a:ext cx="12047220" cy="782320"/>
          </a:xfrm>
        </p:spPr>
        <p:txBody>
          <a:bodyPr/>
          <a:lstStyle>
            <a:lvl1pPr algn="ctr">
              <a:buNone/>
              <a:defRPr>
                <a:solidFill>
                  <a:schemeClr val="bg1">
                    <a:lumMod val="95000"/>
                  </a:schemeClr>
                </a:solidFill>
              </a:defRPr>
            </a:lvl1pPr>
            <a:lvl5pPr algn="l">
              <a:buNone/>
              <a:defRPr sz="3825">
                <a:solidFill>
                  <a:schemeClr val="bg1"/>
                </a:solidFill>
              </a:defRPr>
            </a:lvl5pPr>
          </a:lstStyle>
          <a:p>
            <a:pPr lvl="0"/>
            <a:r>
              <a:rPr lang="en-US"/>
              <a:t>Click to edit Master text styles</a:t>
            </a:r>
          </a:p>
        </p:txBody>
      </p:sp>
      <p:sp>
        <p:nvSpPr>
          <p:cNvPr id="4" name="Rectangle 6"/>
          <p:cNvSpPr>
            <a:spLocks noGrp="1" noChangeArrowheads="1"/>
          </p:cNvSpPr>
          <p:nvPr>
            <p:ph type="sldNum" sz="quarter" idx="12"/>
          </p:nvPr>
        </p:nvSpPr>
        <p:spPr>
          <a:ln/>
        </p:spPr>
        <p:txBody>
          <a:bodyPr/>
          <a:lstStyle>
            <a:lvl1pPr>
              <a:defRPr/>
            </a:lvl1pPr>
          </a:lstStyle>
          <a:p>
            <a:pPr>
              <a:defRPr/>
            </a:pPr>
            <a:fld id="{C4086AD3-275A-45CE-BC7F-42E4CC39EB9D}" type="slidenum">
              <a:rPr lang="en-US" altLang="en-US"/>
              <a:pPr>
                <a:defRPr/>
              </a:pPr>
              <a:t>‹#›</a:t>
            </a:fld>
            <a:endParaRPr lang="en-US" altLang="en-US"/>
          </a:p>
        </p:txBody>
      </p:sp>
    </p:spTree>
    <p:extLst>
      <p:ext uri="{BB962C8B-B14F-4D97-AF65-F5344CB8AC3E}">
        <p14:creationId xmlns:p14="http://schemas.microsoft.com/office/powerpoint/2010/main" val="138164003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7241" y="400473"/>
            <a:ext cx="5114132" cy="1704340"/>
          </a:xfrm>
        </p:spPr>
        <p:txBody>
          <a:bodyPr anchor="b"/>
          <a:lstStyle>
            <a:lvl1pPr algn="l">
              <a:defRPr sz="2550" b="1"/>
            </a:lvl1pPr>
          </a:lstStyle>
          <a:p>
            <a:r>
              <a:rPr lang="en-US"/>
              <a:t>Click to edit Master title style</a:t>
            </a:r>
          </a:p>
        </p:txBody>
      </p:sp>
      <p:sp>
        <p:nvSpPr>
          <p:cNvPr id="3" name="Content Placeholder 2"/>
          <p:cNvSpPr>
            <a:spLocks noGrp="1"/>
          </p:cNvSpPr>
          <p:nvPr>
            <p:ph idx="1"/>
          </p:nvPr>
        </p:nvSpPr>
        <p:spPr>
          <a:xfrm>
            <a:off x="6077585" y="400475"/>
            <a:ext cx="8689975" cy="8584566"/>
          </a:xfrm>
        </p:spPr>
        <p:txBody>
          <a:bodyPr/>
          <a:lstStyle>
            <a:lvl1pPr>
              <a:defRPr sz="4080"/>
            </a:lvl1pPr>
            <a:lvl2pPr>
              <a:defRPr sz="3570"/>
            </a:lvl2pPr>
            <a:lvl3pPr>
              <a:defRPr sz="3060"/>
            </a:lvl3pPr>
            <a:lvl4pPr>
              <a:defRPr sz="2550"/>
            </a:lvl4pPr>
            <a:lvl5pPr>
              <a:defRPr sz="2550"/>
            </a:lvl5pPr>
            <a:lvl6pPr>
              <a:defRPr sz="2550"/>
            </a:lvl6pPr>
            <a:lvl7pPr>
              <a:defRPr sz="2550"/>
            </a:lvl7pPr>
            <a:lvl8pPr>
              <a:defRPr sz="2550"/>
            </a:lvl8pPr>
            <a:lvl9pPr>
              <a:defRPr sz="25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777241" y="2104815"/>
            <a:ext cx="5114132" cy="6880226"/>
          </a:xfrm>
        </p:spPr>
        <p:txBody>
          <a:bodyPr/>
          <a:lstStyle>
            <a:lvl1pPr marL="0" indent="0">
              <a:buNone/>
              <a:defRPr sz="1785"/>
            </a:lvl1pPr>
            <a:lvl2pPr marL="582930" indent="0">
              <a:buNone/>
              <a:defRPr sz="1530"/>
            </a:lvl2pPr>
            <a:lvl3pPr marL="1165860" indent="0">
              <a:buNone/>
              <a:defRPr sz="1275"/>
            </a:lvl3pPr>
            <a:lvl4pPr marL="1748790" indent="0">
              <a:buNone/>
              <a:defRPr sz="1148"/>
            </a:lvl4pPr>
            <a:lvl5pPr marL="2331720" indent="0">
              <a:buNone/>
              <a:defRPr sz="1148"/>
            </a:lvl5pPr>
            <a:lvl6pPr marL="2914650" indent="0">
              <a:buNone/>
              <a:defRPr sz="1148"/>
            </a:lvl6pPr>
            <a:lvl7pPr marL="3497580" indent="0">
              <a:buNone/>
              <a:defRPr sz="1148"/>
            </a:lvl7pPr>
            <a:lvl8pPr marL="4080510" indent="0">
              <a:buNone/>
              <a:defRPr sz="1148"/>
            </a:lvl8pPr>
            <a:lvl9pPr marL="4663440" indent="0">
              <a:buNone/>
              <a:defRPr sz="1148"/>
            </a:lvl9pPr>
          </a:lstStyle>
          <a:p>
            <a:pPr lvl="0"/>
            <a:r>
              <a:rPr lang="en-US"/>
              <a:t>Click to edit Master text styles</a:t>
            </a:r>
          </a:p>
        </p:txBody>
      </p:sp>
      <p:sp>
        <p:nvSpPr>
          <p:cNvPr id="6" name="Text Placeholder 5"/>
          <p:cNvSpPr>
            <a:spLocks noGrp="1"/>
          </p:cNvSpPr>
          <p:nvPr>
            <p:ph type="body" sz="quarter" idx="11"/>
          </p:nvPr>
        </p:nvSpPr>
        <p:spPr>
          <a:xfrm>
            <a:off x="1684020" y="0"/>
            <a:ext cx="12047220" cy="782320"/>
          </a:xfrm>
        </p:spPr>
        <p:txBody>
          <a:bodyPr/>
          <a:lstStyle>
            <a:lvl1pPr algn="ctr">
              <a:buNone/>
              <a:defRPr>
                <a:solidFill>
                  <a:schemeClr val="bg1">
                    <a:lumMod val="95000"/>
                  </a:schemeClr>
                </a:solidFill>
              </a:defRPr>
            </a:lvl1pPr>
            <a:lvl5pPr algn="l">
              <a:buNone/>
              <a:defRPr sz="3825">
                <a:solidFill>
                  <a:schemeClr val="bg1"/>
                </a:solidFill>
              </a:defRPr>
            </a:lvl5pPr>
          </a:lstStyle>
          <a:p>
            <a:pPr lvl="0"/>
            <a:r>
              <a:rPr lang="en-US"/>
              <a:t>Click to edit Master text styles</a:t>
            </a:r>
          </a:p>
        </p:txBody>
      </p:sp>
      <p:sp>
        <p:nvSpPr>
          <p:cNvPr id="7" name="Rectangle 6"/>
          <p:cNvSpPr>
            <a:spLocks noGrp="1" noChangeArrowheads="1"/>
          </p:cNvSpPr>
          <p:nvPr>
            <p:ph type="sldNum" sz="quarter" idx="12"/>
          </p:nvPr>
        </p:nvSpPr>
        <p:spPr>
          <a:ln/>
        </p:spPr>
        <p:txBody>
          <a:bodyPr/>
          <a:lstStyle>
            <a:lvl1pPr>
              <a:defRPr/>
            </a:lvl1pPr>
          </a:lstStyle>
          <a:p>
            <a:pPr>
              <a:defRPr/>
            </a:pPr>
            <a:fld id="{BCB8E386-EB9E-4592-A36D-C551099BF4B7}" type="slidenum">
              <a:rPr lang="en-US" altLang="en-US"/>
              <a:pPr>
                <a:defRPr/>
              </a:pPr>
              <a:t>‹#›</a:t>
            </a:fld>
            <a:endParaRPr lang="en-US" altLang="en-US"/>
          </a:p>
        </p:txBody>
      </p:sp>
    </p:spTree>
    <p:extLst>
      <p:ext uri="{BB962C8B-B14F-4D97-AF65-F5344CB8AC3E}">
        <p14:creationId xmlns:p14="http://schemas.microsoft.com/office/powerpoint/2010/main" val="54948390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6889" y="7040880"/>
            <a:ext cx="9326880" cy="831216"/>
          </a:xfrm>
        </p:spPr>
        <p:txBody>
          <a:bodyPr anchor="b"/>
          <a:lstStyle>
            <a:lvl1pPr algn="l">
              <a:defRPr sz="2550" b="1"/>
            </a:lvl1pPr>
          </a:lstStyle>
          <a:p>
            <a:r>
              <a:rPr lang="en-US"/>
              <a:t>Click to edit Master title style</a:t>
            </a:r>
          </a:p>
        </p:txBody>
      </p:sp>
      <p:sp>
        <p:nvSpPr>
          <p:cNvPr id="3" name="Picture Placeholder 2"/>
          <p:cNvSpPr>
            <a:spLocks noGrp="1"/>
          </p:cNvSpPr>
          <p:nvPr>
            <p:ph type="pic" idx="1"/>
          </p:nvPr>
        </p:nvSpPr>
        <p:spPr>
          <a:xfrm>
            <a:off x="3046889" y="898737"/>
            <a:ext cx="9326880" cy="6035040"/>
          </a:xfrm>
        </p:spPr>
        <p:txBody>
          <a:bodyPr/>
          <a:lstStyle>
            <a:lvl1pPr marL="0" indent="0">
              <a:buNone/>
              <a:defRPr sz="4080"/>
            </a:lvl1pPr>
            <a:lvl2pPr marL="582930" indent="0">
              <a:buNone/>
              <a:defRPr sz="3570"/>
            </a:lvl2pPr>
            <a:lvl3pPr marL="1165860" indent="0">
              <a:buNone/>
              <a:defRPr sz="3060"/>
            </a:lvl3pPr>
            <a:lvl4pPr marL="1748790" indent="0">
              <a:buNone/>
              <a:defRPr sz="2550"/>
            </a:lvl4pPr>
            <a:lvl5pPr marL="2331720" indent="0">
              <a:buNone/>
              <a:defRPr sz="2550"/>
            </a:lvl5pPr>
            <a:lvl6pPr marL="2914650" indent="0">
              <a:buNone/>
              <a:defRPr sz="2550"/>
            </a:lvl6pPr>
            <a:lvl7pPr marL="3497580" indent="0">
              <a:buNone/>
              <a:defRPr sz="2550"/>
            </a:lvl7pPr>
            <a:lvl8pPr marL="4080510" indent="0">
              <a:buNone/>
              <a:defRPr sz="2550"/>
            </a:lvl8pPr>
            <a:lvl9pPr marL="4663440" indent="0">
              <a:buNone/>
              <a:defRPr sz="2550"/>
            </a:lvl9pPr>
          </a:lstStyle>
          <a:p>
            <a:pPr lvl="0"/>
            <a:r>
              <a:rPr lang="en-US" noProof="0"/>
              <a:t>Click icon to add picture</a:t>
            </a:r>
          </a:p>
        </p:txBody>
      </p:sp>
      <p:sp>
        <p:nvSpPr>
          <p:cNvPr id="4" name="Text Placeholder 3"/>
          <p:cNvSpPr>
            <a:spLocks noGrp="1"/>
          </p:cNvSpPr>
          <p:nvPr>
            <p:ph type="body" sz="half" idx="2"/>
          </p:nvPr>
        </p:nvSpPr>
        <p:spPr>
          <a:xfrm>
            <a:off x="3046889" y="7872096"/>
            <a:ext cx="9326880" cy="1180464"/>
          </a:xfrm>
        </p:spPr>
        <p:txBody>
          <a:bodyPr/>
          <a:lstStyle>
            <a:lvl1pPr marL="0" indent="0">
              <a:buNone/>
              <a:defRPr sz="1785"/>
            </a:lvl1pPr>
            <a:lvl2pPr marL="582930" indent="0">
              <a:buNone/>
              <a:defRPr sz="1530"/>
            </a:lvl2pPr>
            <a:lvl3pPr marL="1165860" indent="0">
              <a:buNone/>
              <a:defRPr sz="1275"/>
            </a:lvl3pPr>
            <a:lvl4pPr marL="1748790" indent="0">
              <a:buNone/>
              <a:defRPr sz="1148"/>
            </a:lvl4pPr>
            <a:lvl5pPr marL="2331720" indent="0">
              <a:buNone/>
              <a:defRPr sz="1148"/>
            </a:lvl5pPr>
            <a:lvl6pPr marL="2914650" indent="0">
              <a:buNone/>
              <a:defRPr sz="1148"/>
            </a:lvl6pPr>
            <a:lvl7pPr marL="3497580" indent="0">
              <a:buNone/>
              <a:defRPr sz="1148"/>
            </a:lvl7pPr>
            <a:lvl8pPr marL="4080510" indent="0">
              <a:buNone/>
              <a:defRPr sz="1148"/>
            </a:lvl8pPr>
            <a:lvl9pPr marL="4663440" indent="0">
              <a:buNone/>
              <a:defRPr sz="1148"/>
            </a:lvl9pPr>
          </a:lstStyle>
          <a:p>
            <a:pPr lvl="0"/>
            <a:r>
              <a:rPr lang="en-US"/>
              <a:t>Click to edit Master text styles</a:t>
            </a:r>
          </a:p>
        </p:txBody>
      </p:sp>
      <p:sp>
        <p:nvSpPr>
          <p:cNvPr id="6" name="Text Placeholder 5"/>
          <p:cNvSpPr>
            <a:spLocks noGrp="1"/>
          </p:cNvSpPr>
          <p:nvPr>
            <p:ph type="body" sz="quarter" idx="11"/>
          </p:nvPr>
        </p:nvSpPr>
        <p:spPr>
          <a:xfrm>
            <a:off x="1684020" y="0"/>
            <a:ext cx="12047220" cy="782320"/>
          </a:xfrm>
        </p:spPr>
        <p:txBody>
          <a:bodyPr/>
          <a:lstStyle>
            <a:lvl1pPr algn="ctr">
              <a:buNone/>
              <a:defRPr>
                <a:solidFill>
                  <a:schemeClr val="bg1">
                    <a:lumMod val="95000"/>
                  </a:schemeClr>
                </a:solidFill>
              </a:defRPr>
            </a:lvl1pPr>
            <a:lvl5pPr algn="l">
              <a:buNone/>
              <a:defRPr sz="3825">
                <a:solidFill>
                  <a:schemeClr val="bg1"/>
                </a:solidFill>
              </a:defRPr>
            </a:lvl5pPr>
          </a:lstStyle>
          <a:p>
            <a:pPr lvl="0"/>
            <a:r>
              <a:rPr lang="en-US"/>
              <a:t>Click to edit Master text styles</a:t>
            </a:r>
          </a:p>
        </p:txBody>
      </p:sp>
      <p:sp>
        <p:nvSpPr>
          <p:cNvPr id="7" name="Rectangle 6"/>
          <p:cNvSpPr>
            <a:spLocks noGrp="1" noChangeArrowheads="1"/>
          </p:cNvSpPr>
          <p:nvPr>
            <p:ph type="sldNum" sz="quarter" idx="12"/>
          </p:nvPr>
        </p:nvSpPr>
        <p:spPr>
          <a:ln/>
        </p:spPr>
        <p:txBody>
          <a:bodyPr/>
          <a:lstStyle>
            <a:lvl1pPr>
              <a:defRPr/>
            </a:lvl1pPr>
          </a:lstStyle>
          <a:p>
            <a:pPr>
              <a:defRPr/>
            </a:pPr>
            <a:fld id="{99A77CD2-1633-46CF-AE52-E1AF70BC3DB1}" type="slidenum">
              <a:rPr lang="en-US" altLang="en-US"/>
              <a:pPr>
                <a:defRPr/>
              </a:pPr>
              <a:t>‹#›</a:t>
            </a:fld>
            <a:endParaRPr lang="en-US" altLang="en-US"/>
          </a:p>
        </p:txBody>
      </p:sp>
    </p:spTree>
    <p:extLst>
      <p:ext uri="{BB962C8B-B14F-4D97-AF65-F5344CB8AC3E}">
        <p14:creationId xmlns:p14="http://schemas.microsoft.com/office/powerpoint/2010/main" val="312988422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5"/>
          <p:cNvSpPr>
            <a:spLocks noGrp="1"/>
          </p:cNvSpPr>
          <p:nvPr>
            <p:ph type="body" sz="quarter" idx="11"/>
          </p:nvPr>
        </p:nvSpPr>
        <p:spPr>
          <a:xfrm>
            <a:off x="1684020" y="0"/>
            <a:ext cx="12047220" cy="782320"/>
          </a:xfrm>
        </p:spPr>
        <p:txBody>
          <a:bodyPr/>
          <a:lstStyle>
            <a:lvl1pPr algn="ctr">
              <a:buNone/>
              <a:defRPr>
                <a:solidFill>
                  <a:schemeClr val="bg1">
                    <a:lumMod val="95000"/>
                  </a:schemeClr>
                </a:solidFill>
              </a:defRPr>
            </a:lvl1pPr>
            <a:lvl5pPr algn="l">
              <a:buNone/>
              <a:defRPr sz="3825">
                <a:solidFill>
                  <a:schemeClr val="bg1"/>
                </a:solidFill>
              </a:defRPr>
            </a:lvl5pPr>
          </a:lstStyle>
          <a:p>
            <a:pPr lvl="0"/>
            <a:r>
              <a:rPr lang="en-US"/>
              <a:t>Click to edit Master text styles</a:t>
            </a:r>
          </a:p>
        </p:txBody>
      </p:sp>
      <p:sp>
        <p:nvSpPr>
          <p:cNvPr id="6" name="Rectangle 6"/>
          <p:cNvSpPr>
            <a:spLocks noGrp="1" noChangeArrowheads="1"/>
          </p:cNvSpPr>
          <p:nvPr>
            <p:ph type="sldNum" sz="quarter" idx="12"/>
          </p:nvPr>
        </p:nvSpPr>
        <p:spPr>
          <a:ln/>
        </p:spPr>
        <p:txBody>
          <a:bodyPr/>
          <a:lstStyle>
            <a:lvl1pPr>
              <a:defRPr/>
            </a:lvl1pPr>
          </a:lstStyle>
          <a:p>
            <a:pPr>
              <a:defRPr/>
            </a:pPr>
            <a:fld id="{FF4D8652-E1FA-476E-BC36-927AC91FD11F}" type="slidenum">
              <a:rPr lang="en-US" altLang="en-US"/>
              <a:pPr>
                <a:defRPr/>
              </a:pPr>
              <a:t>‹#›</a:t>
            </a:fld>
            <a:endParaRPr lang="en-US" altLang="en-US"/>
          </a:p>
        </p:txBody>
      </p:sp>
    </p:spTree>
    <p:extLst>
      <p:ext uri="{BB962C8B-B14F-4D97-AF65-F5344CB8AC3E}">
        <p14:creationId xmlns:p14="http://schemas.microsoft.com/office/powerpoint/2010/main" val="76665562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269980" y="1296882"/>
            <a:ext cx="3497580" cy="78674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777240" y="1296882"/>
            <a:ext cx="10233660" cy="78674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5"/>
          <p:cNvSpPr>
            <a:spLocks noGrp="1"/>
          </p:cNvSpPr>
          <p:nvPr>
            <p:ph type="body" sz="quarter" idx="11"/>
          </p:nvPr>
        </p:nvSpPr>
        <p:spPr>
          <a:xfrm>
            <a:off x="1684020" y="0"/>
            <a:ext cx="12047220" cy="782320"/>
          </a:xfrm>
        </p:spPr>
        <p:txBody>
          <a:bodyPr/>
          <a:lstStyle>
            <a:lvl1pPr algn="ctr">
              <a:buNone/>
              <a:defRPr>
                <a:solidFill>
                  <a:schemeClr val="bg1">
                    <a:lumMod val="95000"/>
                  </a:schemeClr>
                </a:solidFill>
              </a:defRPr>
            </a:lvl1pPr>
            <a:lvl5pPr algn="l">
              <a:buNone/>
              <a:defRPr sz="3825">
                <a:solidFill>
                  <a:schemeClr val="bg1"/>
                </a:solidFill>
              </a:defRPr>
            </a:lvl5pPr>
          </a:lstStyle>
          <a:p>
            <a:pPr lvl="0"/>
            <a:r>
              <a:rPr lang="en-US"/>
              <a:t>Click to edit Master text styles</a:t>
            </a:r>
          </a:p>
        </p:txBody>
      </p:sp>
      <p:sp>
        <p:nvSpPr>
          <p:cNvPr id="6" name="Rectangle 6"/>
          <p:cNvSpPr>
            <a:spLocks noGrp="1" noChangeArrowheads="1"/>
          </p:cNvSpPr>
          <p:nvPr>
            <p:ph type="sldNum" sz="quarter" idx="12"/>
          </p:nvPr>
        </p:nvSpPr>
        <p:spPr>
          <a:ln/>
        </p:spPr>
        <p:txBody>
          <a:bodyPr/>
          <a:lstStyle>
            <a:lvl1pPr>
              <a:defRPr/>
            </a:lvl1pPr>
          </a:lstStyle>
          <a:p>
            <a:pPr>
              <a:defRPr/>
            </a:pPr>
            <a:fld id="{2AEA9456-66C2-4147-9333-4BD513DDABA0}" type="slidenum">
              <a:rPr lang="en-US" altLang="en-US"/>
              <a:pPr>
                <a:defRPr/>
              </a:pPr>
              <a:t>‹#›</a:t>
            </a:fld>
            <a:endParaRPr lang="en-US" altLang="en-US"/>
          </a:p>
        </p:txBody>
      </p:sp>
    </p:spTree>
    <p:extLst>
      <p:ext uri="{BB962C8B-B14F-4D97-AF65-F5344CB8AC3E}">
        <p14:creationId xmlns:p14="http://schemas.microsoft.com/office/powerpoint/2010/main" val="384506864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F58612-7891-461A-8C47-83534715A2D5}"/>
              </a:ext>
            </a:extLst>
          </p:cNvPr>
          <p:cNvSpPr>
            <a:spLocks noGrp="1"/>
          </p:cNvSpPr>
          <p:nvPr>
            <p:ph type="ctrTitle"/>
          </p:nvPr>
        </p:nvSpPr>
        <p:spPr>
          <a:xfrm>
            <a:off x="1943100" y="1646133"/>
            <a:ext cx="11658600" cy="3501813"/>
          </a:xfrm>
        </p:spPr>
        <p:txBody>
          <a:bodyPr anchor="b"/>
          <a:lstStyle>
            <a:lvl1pPr algn="ctr">
              <a:defRPr sz="7650"/>
            </a:lvl1pPr>
          </a:lstStyle>
          <a:p>
            <a:r>
              <a:rPr lang="en-US"/>
              <a:t>Click to edit Master title style</a:t>
            </a:r>
          </a:p>
        </p:txBody>
      </p:sp>
      <p:sp>
        <p:nvSpPr>
          <p:cNvPr id="3" name="Subtitle 2">
            <a:extLst>
              <a:ext uri="{FF2B5EF4-FFF2-40B4-BE49-F238E27FC236}">
                <a16:creationId xmlns:a16="http://schemas.microsoft.com/office/drawing/2014/main" id="{8C0ACDD0-02AE-4AAC-ABB5-2889CF3733D4}"/>
              </a:ext>
            </a:extLst>
          </p:cNvPr>
          <p:cNvSpPr>
            <a:spLocks noGrp="1"/>
          </p:cNvSpPr>
          <p:nvPr>
            <p:ph type="subTitle" idx="1"/>
          </p:nvPr>
        </p:nvSpPr>
        <p:spPr>
          <a:xfrm>
            <a:off x="1943100" y="5282989"/>
            <a:ext cx="11658600" cy="2428451"/>
          </a:xfrm>
        </p:spPr>
        <p:txBody>
          <a:bodyPr/>
          <a:lstStyle>
            <a:lvl1pPr marL="0" indent="0" algn="ctr">
              <a:buNone/>
              <a:defRPr sz="3060"/>
            </a:lvl1pPr>
            <a:lvl2pPr marL="582930" indent="0" algn="ctr">
              <a:buNone/>
              <a:defRPr sz="2550"/>
            </a:lvl2pPr>
            <a:lvl3pPr marL="1165860" indent="0" algn="ctr">
              <a:buNone/>
              <a:defRPr sz="2295"/>
            </a:lvl3pPr>
            <a:lvl4pPr marL="1748790" indent="0" algn="ctr">
              <a:buNone/>
              <a:defRPr sz="2040"/>
            </a:lvl4pPr>
            <a:lvl5pPr marL="2331720" indent="0" algn="ctr">
              <a:buNone/>
              <a:defRPr sz="2040"/>
            </a:lvl5pPr>
            <a:lvl6pPr marL="2914650" indent="0" algn="ctr">
              <a:buNone/>
              <a:defRPr sz="2040"/>
            </a:lvl6pPr>
            <a:lvl7pPr marL="3497580" indent="0" algn="ctr">
              <a:buNone/>
              <a:defRPr sz="2040"/>
            </a:lvl7pPr>
            <a:lvl8pPr marL="4080510" indent="0" algn="ctr">
              <a:buNone/>
              <a:defRPr sz="2040"/>
            </a:lvl8pPr>
            <a:lvl9pPr marL="4663440" indent="0" algn="ctr">
              <a:buNone/>
              <a:defRPr sz="2040"/>
            </a:lvl9pPr>
          </a:lstStyle>
          <a:p>
            <a:r>
              <a:rPr lang="en-US"/>
              <a:t>Click to edit Master subtitle style</a:t>
            </a:r>
          </a:p>
        </p:txBody>
      </p:sp>
      <p:sp>
        <p:nvSpPr>
          <p:cNvPr id="4" name="Date Placeholder 3">
            <a:extLst>
              <a:ext uri="{FF2B5EF4-FFF2-40B4-BE49-F238E27FC236}">
                <a16:creationId xmlns:a16="http://schemas.microsoft.com/office/drawing/2014/main" id="{ADABF361-E28A-435E-8DE4-A20CCEDDF0D2}"/>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83B97E03-4BA9-4E39-AB5E-A96358A10A8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129C1F7-1A88-41A6-869B-B12A3374D7A2}"/>
              </a:ext>
            </a:extLst>
          </p:cNvPr>
          <p:cNvSpPr>
            <a:spLocks noGrp="1"/>
          </p:cNvSpPr>
          <p:nvPr>
            <p:ph type="sldNum" sz="quarter" idx="12"/>
          </p:nvPr>
        </p:nvSpPr>
        <p:spPr/>
        <p:txBody>
          <a:bodyPr/>
          <a:lstStyle/>
          <a:p>
            <a:fld id="{44AE53F5-50AA-4F2A-BDD8-732168B923B6}" type="slidenum">
              <a:rPr lang="en-US" smtClean="0"/>
              <a:t>‹#›</a:t>
            </a:fld>
            <a:endParaRPr lang="en-US"/>
          </a:p>
        </p:txBody>
      </p:sp>
    </p:spTree>
    <p:extLst>
      <p:ext uri="{BB962C8B-B14F-4D97-AF65-F5344CB8AC3E}">
        <p14:creationId xmlns:p14="http://schemas.microsoft.com/office/powerpoint/2010/main" val="79645419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Content 1">
    <p:spTree>
      <p:nvGrpSpPr>
        <p:cNvPr id="1" name=""/>
        <p:cNvGrpSpPr/>
        <p:nvPr/>
      </p:nvGrpSpPr>
      <p:grpSpPr>
        <a:xfrm>
          <a:off x="0" y="0"/>
          <a:ext cx="0" cy="0"/>
          <a:chOff x="0" y="0"/>
          <a:chExt cx="0" cy="0"/>
        </a:xfrm>
      </p:grpSpPr>
      <p:sp>
        <p:nvSpPr>
          <p:cNvPr id="2" name="Title 1"/>
          <p:cNvSpPr>
            <a:spLocks noGrp="1"/>
          </p:cNvSpPr>
          <p:nvPr>
            <p:ph type="title"/>
          </p:nvPr>
        </p:nvSpPr>
        <p:spPr>
          <a:xfrm>
            <a:off x="1366576" y="0"/>
            <a:ext cx="12811649" cy="782320"/>
          </a:xfrm>
          <a:prstGeom prst="rect">
            <a:avLst/>
          </a:prstGeom>
        </p:spPr>
        <p:txBody>
          <a:bodyPr/>
          <a:lstStyle>
            <a:lvl1pPr>
              <a:defRPr sz="4107" b="0"/>
            </a:lvl1pPr>
          </a:lstStyle>
          <a:p>
            <a:r>
              <a:rPr lang="en-US"/>
              <a:t>Click to edit Master title style</a:t>
            </a:r>
          </a:p>
        </p:txBody>
      </p:sp>
      <p:sp>
        <p:nvSpPr>
          <p:cNvPr id="6" name="Content Placeholder 2"/>
          <p:cNvSpPr>
            <a:spLocks noGrp="1"/>
          </p:cNvSpPr>
          <p:nvPr>
            <p:ph idx="14"/>
          </p:nvPr>
        </p:nvSpPr>
        <p:spPr>
          <a:xfrm>
            <a:off x="715061" y="1229360"/>
            <a:ext cx="14119860" cy="6638078"/>
          </a:xfrm>
          <a:prstGeom prst="rect">
            <a:avLst/>
          </a:prstGeom>
        </p:spPr>
        <p:txBody>
          <a:bodyPr/>
          <a:lstStyle>
            <a:lvl1pPr marL="335288" indent="-335288" algn="l" rtl="0" eaLnBrk="1" fontAlgn="base" hangingPunct="1">
              <a:spcBef>
                <a:spcPts val="1760"/>
              </a:spcBef>
              <a:spcAft>
                <a:spcPct val="0"/>
              </a:spcAft>
              <a:buFont typeface="Arial" pitchFamily="34" charset="0"/>
              <a:buChar char="•"/>
              <a:defRPr lang="en-US" dirty="0" smtClean="0">
                <a:solidFill>
                  <a:schemeClr val="tx1"/>
                </a:solidFill>
                <a:latin typeface="+mn-lt"/>
                <a:ea typeface="+mn-ea"/>
                <a:cs typeface="+mn-cs"/>
              </a:defRPr>
            </a:lvl1pPr>
            <a:lvl2pPr marL="670575" indent="-335288" algn="l" rtl="0" eaLnBrk="1" fontAlgn="base" hangingPunct="1">
              <a:spcBef>
                <a:spcPts val="1760"/>
              </a:spcBef>
              <a:spcAft>
                <a:spcPct val="0"/>
              </a:spcAft>
              <a:buFont typeface="Courier New" pitchFamily="49" charset="0"/>
              <a:buChar char="o"/>
              <a:defRPr lang="en-US" dirty="0" smtClean="0">
                <a:solidFill>
                  <a:schemeClr val="tx1"/>
                </a:solidFill>
                <a:latin typeface="+mn-lt"/>
                <a:ea typeface="+mn-ea"/>
                <a:cs typeface="+mn-cs"/>
              </a:defRPr>
            </a:lvl2pPr>
            <a:lvl3pPr marL="1005863" indent="-335288" algn="l" rtl="0" eaLnBrk="1" fontAlgn="base" hangingPunct="1">
              <a:spcBef>
                <a:spcPts val="1760"/>
              </a:spcBef>
              <a:spcAft>
                <a:spcPct val="0"/>
              </a:spcAft>
              <a:buFont typeface="Wingdings" pitchFamily="2" charset="2"/>
              <a:buChar char="§"/>
              <a:defRPr lang="en-US" dirty="0" smtClean="0">
                <a:solidFill>
                  <a:schemeClr val="tx1"/>
                </a:solidFill>
                <a:latin typeface="+mn-lt"/>
                <a:ea typeface="+mn-ea"/>
                <a:cs typeface="+mn-cs"/>
              </a:defRPr>
            </a:lvl3pPr>
            <a:lvl4pPr marL="1341150" indent="-335288" algn="l" rtl="0" eaLnBrk="1" fontAlgn="base" hangingPunct="1">
              <a:spcBef>
                <a:spcPts val="1760"/>
              </a:spcBef>
              <a:spcAft>
                <a:spcPct val="0"/>
              </a:spcAft>
              <a:buFont typeface="Arial" pitchFamily="34" charset="0"/>
              <a:buChar char="–"/>
              <a:defRPr lang="en-US" dirty="0" smtClean="0">
                <a:solidFill>
                  <a:schemeClr val="tx1"/>
                </a:solidFill>
                <a:latin typeface="+mn-lt"/>
                <a:ea typeface="+mn-ea"/>
                <a:cs typeface="+mn-cs"/>
              </a:defRPr>
            </a:lvl4pPr>
            <a:lvl5pPr marL="1676438" indent="-335288" algn="l" rtl="0" eaLnBrk="1" fontAlgn="base" hangingPunct="1">
              <a:spcBef>
                <a:spcPts val="1760"/>
              </a:spcBef>
              <a:spcAft>
                <a:spcPct val="0"/>
              </a:spcAft>
              <a:buFont typeface="Arial" pitchFamily="34" charset="0"/>
              <a:buChar char="•"/>
              <a:defRPr lang="en-US" dirty="0" smtClean="0">
                <a:solidFill>
                  <a:schemeClr val="tx1"/>
                </a:solidFill>
                <a:latin typeface="+mn-lt"/>
                <a:ea typeface="+mn-ea"/>
                <a:cs typeface="+mn-cs"/>
              </a:defRPr>
            </a:lvl5pPr>
          </a:lstStyle>
          <a:p>
            <a:pPr lvl="0"/>
            <a:r>
              <a:rPr lang="en-US"/>
              <a:t>Click to edit Master text styles</a:t>
            </a:r>
          </a:p>
          <a:p>
            <a:pPr lvl="1"/>
            <a:r>
              <a:rPr lang="en-US"/>
              <a:t>1</a:t>
            </a:r>
          </a:p>
          <a:p>
            <a:pPr lvl="2"/>
            <a:r>
              <a:rPr lang="en-US"/>
              <a:t>2</a:t>
            </a:r>
          </a:p>
          <a:p>
            <a:pPr lvl="3"/>
            <a:r>
              <a:rPr lang="en-US"/>
              <a:t>3</a:t>
            </a:r>
          </a:p>
          <a:p>
            <a:pPr lvl="4"/>
            <a:r>
              <a:rPr lang="en-US"/>
              <a:t>4</a:t>
            </a:r>
          </a:p>
          <a:p>
            <a:pPr lvl="4"/>
            <a:endParaRPr lang="en-US"/>
          </a:p>
          <a:p>
            <a:pPr lvl="1"/>
            <a:endParaRPr lang="en-US"/>
          </a:p>
          <a:p>
            <a:pPr lvl="1"/>
            <a:endParaRPr lang="en-US"/>
          </a:p>
        </p:txBody>
      </p:sp>
    </p:spTree>
    <p:extLst>
      <p:ext uri="{BB962C8B-B14F-4D97-AF65-F5344CB8AC3E}">
        <p14:creationId xmlns:p14="http://schemas.microsoft.com/office/powerpoint/2010/main" val="38271687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70730" y="535519"/>
            <a:ext cx="13407390" cy="1944159"/>
          </a:xfrm>
        </p:spPr>
        <p:txBody>
          <a:bodyPr/>
          <a:lstStyle/>
          <a:p>
            <a:r>
              <a:rPr lang="en-US"/>
              <a:t>Click to edit Master title style</a:t>
            </a:r>
          </a:p>
        </p:txBody>
      </p:sp>
      <p:sp>
        <p:nvSpPr>
          <p:cNvPr id="3" name="Text Placeholder 2"/>
          <p:cNvSpPr>
            <a:spLocks noGrp="1"/>
          </p:cNvSpPr>
          <p:nvPr>
            <p:ph type="body" idx="1"/>
          </p:nvPr>
        </p:nvSpPr>
        <p:spPr>
          <a:xfrm>
            <a:off x="1070731" y="2465706"/>
            <a:ext cx="6576178" cy="1208404"/>
          </a:xfrm>
        </p:spPr>
        <p:txBody>
          <a:bodyPr anchor="b"/>
          <a:lstStyle>
            <a:lvl1pPr marL="0" indent="0">
              <a:buNone/>
              <a:defRPr sz="3520" b="1"/>
            </a:lvl1pPr>
            <a:lvl2pPr marL="670575" indent="0">
              <a:buNone/>
              <a:defRPr sz="2933" b="1"/>
            </a:lvl2pPr>
            <a:lvl3pPr marL="1341150" indent="0">
              <a:buNone/>
              <a:defRPr sz="2640" b="1"/>
            </a:lvl3pPr>
            <a:lvl4pPr marL="2011726" indent="0">
              <a:buNone/>
              <a:defRPr sz="2347" b="1"/>
            </a:lvl4pPr>
            <a:lvl5pPr marL="2682301" indent="0">
              <a:buNone/>
              <a:defRPr sz="2347" b="1"/>
            </a:lvl5pPr>
            <a:lvl6pPr marL="3352876" indent="0">
              <a:buNone/>
              <a:defRPr sz="2347" b="1"/>
            </a:lvl6pPr>
            <a:lvl7pPr marL="4023451" indent="0">
              <a:buNone/>
              <a:defRPr sz="2347" b="1"/>
            </a:lvl7pPr>
            <a:lvl8pPr marL="4694027" indent="0">
              <a:buNone/>
              <a:defRPr sz="2347" b="1"/>
            </a:lvl8pPr>
            <a:lvl9pPr marL="5364602" indent="0">
              <a:buNone/>
              <a:defRPr sz="2347" b="1"/>
            </a:lvl9pPr>
          </a:lstStyle>
          <a:p>
            <a:pPr lvl="0"/>
            <a:r>
              <a:rPr lang="en-US"/>
              <a:t>Edit Master text styles</a:t>
            </a:r>
          </a:p>
        </p:txBody>
      </p:sp>
      <p:sp>
        <p:nvSpPr>
          <p:cNvPr id="4" name="Content Placeholder 3"/>
          <p:cNvSpPr>
            <a:spLocks noGrp="1"/>
          </p:cNvSpPr>
          <p:nvPr>
            <p:ph sz="half" idx="2"/>
          </p:nvPr>
        </p:nvSpPr>
        <p:spPr>
          <a:xfrm>
            <a:off x="1070731" y="3674110"/>
            <a:ext cx="6576178" cy="54040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7869556" y="2465706"/>
            <a:ext cx="6608565" cy="1208404"/>
          </a:xfrm>
        </p:spPr>
        <p:txBody>
          <a:bodyPr anchor="b"/>
          <a:lstStyle>
            <a:lvl1pPr marL="0" indent="0">
              <a:buNone/>
              <a:defRPr sz="3520" b="1"/>
            </a:lvl1pPr>
            <a:lvl2pPr marL="670575" indent="0">
              <a:buNone/>
              <a:defRPr sz="2933" b="1"/>
            </a:lvl2pPr>
            <a:lvl3pPr marL="1341150" indent="0">
              <a:buNone/>
              <a:defRPr sz="2640" b="1"/>
            </a:lvl3pPr>
            <a:lvl4pPr marL="2011726" indent="0">
              <a:buNone/>
              <a:defRPr sz="2347" b="1"/>
            </a:lvl4pPr>
            <a:lvl5pPr marL="2682301" indent="0">
              <a:buNone/>
              <a:defRPr sz="2347" b="1"/>
            </a:lvl5pPr>
            <a:lvl6pPr marL="3352876" indent="0">
              <a:buNone/>
              <a:defRPr sz="2347" b="1"/>
            </a:lvl6pPr>
            <a:lvl7pPr marL="4023451" indent="0">
              <a:buNone/>
              <a:defRPr sz="2347" b="1"/>
            </a:lvl7pPr>
            <a:lvl8pPr marL="4694027" indent="0">
              <a:buNone/>
              <a:defRPr sz="2347" b="1"/>
            </a:lvl8pPr>
            <a:lvl9pPr marL="5364602" indent="0">
              <a:buNone/>
              <a:defRPr sz="2347" b="1"/>
            </a:lvl9pPr>
          </a:lstStyle>
          <a:p>
            <a:pPr lvl="0"/>
            <a:r>
              <a:rPr lang="en-US"/>
              <a:t>Edit Master text styles</a:t>
            </a:r>
          </a:p>
        </p:txBody>
      </p:sp>
      <p:sp>
        <p:nvSpPr>
          <p:cNvPr id="6" name="Content Placeholder 5"/>
          <p:cNvSpPr>
            <a:spLocks noGrp="1"/>
          </p:cNvSpPr>
          <p:nvPr>
            <p:ph sz="quarter" idx="4"/>
          </p:nvPr>
        </p:nvSpPr>
        <p:spPr>
          <a:xfrm>
            <a:off x="7869556" y="3674110"/>
            <a:ext cx="6608565" cy="54040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E81E71E-52FC-46D1-A595-D416327A73E6}" type="datetimeFigureOut">
              <a:rPr lang="en-US" smtClean="0"/>
              <a:t>3/19/2026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65E990E-CEEB-438E-8EED-9BC641030A98}" type="slidenum">
              <a:rPr lang="en-US" smtClean="0"/>
              <a:t>‹#›</a:t>
            </a:fld>
            <a:endParaRPr lang="en-US"/>
          </a:p>
        </p:txBody>
      </p:sp>
    </p:spTree>
    <p:extLst>
      <p:ext uri="{BB962C8B-B14F-4D97-AF65-F5344CB8AC3E}">
        <p14:creationId xmlns:p14="http://schemas.microsoft.com/office/powerpoint/2010/main" val="6508969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E81E71E-52FC-46D1-A595-D416327A73E6}" type="datetimeFigureOut">
              <a:rPr lang="en-US" smtClean="0"/>
              <a:t>3/19/2026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65E990E-CEEB-438E-8EED-9BC641030A98}" type="slidenum">
              <a:rPr lang="en-US" smtClean="0"/>
              <a:t>‹#›</a:t>
            </a:fld>
            <a:endParaRPr lang="en-US"/>
          </a:p>
        </p:txBody>
      </p:sp>
    </p:spTree>
    <p:extLst>
      <p:ext uri="{BB962C8B-B14F-4D97-AF65-F5344CB8AC3E}">
        <p14:creationId xmlns:p14="http://schemas.microsoft.com/office/powerpoint/2010/main" val="29026424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81E71E-52FC-46D1-A595-D416327A73E6}" type="datetimeFigureOut">
              <a:rPr lang="en-US" smtClean="0"/>
              <a:t>3/19/2026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65E990E-CEEB-438E-8EED-9BC641030A98}" type="slidenum">
              <a:rPr lang="en-US" smtClean="0"/>
              <a:t>‹#›</a:t>
            </a:fld>
            <a:endParaRPr lang="en-US"/>
          </a:p>
        </p:txBody>
      </p:sp>
    </p:spTree>
    <p:extLst>
      <p:ext uri="{BB962C8B-B14F-4D97-AF65-F5344CB8AC3E}">
        <p14:creationId xmlns:p14="http://schemas.microsoft.com/office/powerpoint/2010/main" val="29570130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70730" y="670560"/>
            <a:ext cx="5013603" cy="2346960"/>
          </a:xfrm>
        </p:spPr>
        <p:txBody>
          <a:bodyPr anchor="b"/>
          <a:lstStyle>
            <a:lvl1pPr>
              <a:defRPr sz="4693"/>
            </a:lvl1pPr>
          </a:lstStyle>
          <a:p>
            <a:r>
              <a:rPr lang="en-US"/>
              <a:t>Click to edit Master title style</a:t>
            </a:r>
          </a:p>
        </p:txBody>
      </p:sp>
      <p:sp>
        <p:nvSpPr>
          <p:cNvPr id="3" name="Content Placeholder 2"/>
          <p:cNvSpPr>
            <a:spLocks noGrp="1"/>
          </p:cNvSpPr>
          <p:nvPr>
            <p:ph idx="1"/>
          </p:nvPr>
        </p:nvSpPr>
        <p:spPr>
          <a:xfrm>
            <a:off x="6608565" y="1448226"/>
            <a:ext cx="7869555" cy="7147983"/>
          </a:xfrm>
        </p:spPr>
        <p:txBody>
          <a:bodyPr/>
          <a:lstStyle>
            <a:lvl1pPr>
              <a:defRPr sz="4693"/>
            </a:lvl1pPr>
            <a:lvl2pPr>
              <a:defRPr sz="4107"/>
            </a:lvl2pPr>
            <a:lvl3pPr>
              <a:defRPr sz="3520"/>
            </a:lvl3pPr>
            <a:lvl4pPr>
              <a:defRPr sz="2933"/>
            </a:lvl4pPr>
            <a:lvl5pPr>
              <a:defRPr sz="2933"/>
            </a:lvl5pPr>
            <a:lvl6pPr>
              <a:defRPr sz="2933"/>
            </a:lvl6pPr>
            <a:lvl7pPr>
              <a:defRPr sz="2933"/>
            </a:lvl7pPr>
            <a:lvl8pPr>
              <a:defRPr sz="2933"/>
            </a:lvl8pPr>
            <a:lvl9pPr>
              <a:defRPr sz="293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070730" y="3017520"/>
            <a:ext cx="5013603" cy="5590329"/>
          </a:xfrm>
        </p:spPr>
        <p:txBody>
          <a:bodyPr/>
          <a:lstStyle>
            <a:lvl1pPr marL="0" indent="0">
              <a:buNone/>
              <a:defRPr sz="2347"/>
            </a:lvl1pPr>
            <a:lvl2pPr marL="670575" indent="0">
              <a:buNone/>
              <a:defRPr sz="2053"/>
            </a:lvl2pPr>
            <a:lvl3pPr marL="1341150" indent="0">
              <a:buNone/>
              <a:defRPr sz="1760"/>
            </a:lvl3pPr>
            <a:lvl4pPr marL="2011726" indent="0">
              <a:buNone/>
              <a:defRPr sz="1467"/>
            </a:lvl4pPr>
            <a:lvl5pPr marL="2682301" indent="0">
              <a:buNone/>
              <a:defRPr sz="1467"/>
            </a:lvl5pPr>
            <a:lvl6pPr marL="3352876" indent="0">
              <a:buNone/>
              <a:defRPr sz="1467"/>
            </a:lvl6pPr>
            <a:lvl7pPr marL="4023451" indent="0">
              <a:buNone/>
              <a:defRPr sz="1467"/>
            </a:lvl7pPr>
            <a:lvl8pPr marL="4694027" indent="0">
              <a:buNone/>
              <a:defRPr sz="1467"/>
            </a:lvl8pPr>
            <a:lvl9pPr marL="5364602" indent="0">
              <a:buNone/>
              <a:defRPr sz="1467"/>
            </a:lvl9pPr>
          </a:lstStyle>
          <a:p>
            <a:pPr lvl="0"/>
            <a:r>
              <a:rPr lang="en-US"/>
              <a:t>Edit Master text styles</a:t>
            </a:r>
          </a:p>
        </p:txBody>
      </p:sp>
      <p:sp>
        <p:nvSpPr>
          <p:cNvPr id="5" name="Date Placeholder 4"/>
          <p:cNvSpPr>
            <a:spLocks noGrp="1"/>
          </p:cNvSpPr>
          <p:nvPr>
            <p:ph type="dt" sz="half" idx="10"/>
          </p:nvPr>
        </p:nvSpPr>
        <p:spPr/>
        <p:txBody>
          <a:bodyPr/>
          <a:lstStyle/>
          <a:p>
            <a:fld id="{FE81E71E-52FC-46D1-A595-D416327A73E6}" type="datetimeFigureOut">
              <a:rPr lang="en-US" smtClean="0"/>
              <a:t>3/19/2026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5E990E-CEEB-438E-8EED-9BC641030A98}" type="slidenum">
              <a:rPr lang="en-US" smtClean="0"/>
              <a:t>‹#›</a:t>
            </a:fld>
            <a:endParaRPr lang="en-US"/>
          </a:p>
        </p:txBody>
      </p:sp>
    </p:spTree>
    <p:extLst>
      <p:ext uri="{BB962C8B-B14F-4D97-AF65-F5344CB8AC3E}">
        <p14:creationId xmlns:p14="http://schemas.microsoft.com/office/powerpoint/2010/main" val="30038421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70730" y="670560"/>
            <a:ext cx="5013603" cy="2346960"/>
          </a:xfrm>
        </p:spPr>
        <p:txBody>
          <a:bodyPr anchor="b"/>
          <a:lstStyle>
            <a:lvl1pPr>
              <a:defRPr sz="4693"/>
            </a:lvl1pPr>
          </a:lstStyle>
          <a:p>
            <a:r>
              <a:rPr lang="en-US"/>
              <a:t>Click to edit Master title style</a:t>
            </a:r>
          </a:p>
        </p:txBody>
      </p:sp>
      <p:sp>
        <p:nvSpPr>
          <p:cNvPr id="3" name="Picture Placeholder 2"/>
          <p:cNvSpPr>
            <a:spLocks noGrp="1" noChangeAspect="1"/>
          </p:cNvSpPr>
          <p:nvPr>
            <p:ph type="pic" idx="1"/>
          </p:nvPr>
        </p:nvSpPr>
        <p:spPr>
          <a:xfrm>
            <a:off x="6608565" y="1448226"/>
            <a:ext cx="7869555" cy="7147983"/>
          </a:xfrm>
        </p:spPr>
        <p:txBody>
          <a:bodyPr anchor="t"/>
          <a:lstStyle>
            <a:lvl1pPr marL="0" indent="0">
              <a:buNone/>
              <a:defRPr sz="4693"/>
            </a:lvl1pPr>
            <a:lvl2pPr marL="670575" indent="0">
              <a:buNone/>
              <a:defRPr sz="4107"/>
            </a:lvl2pPr>
            <a:lvl3pPr marL="1341150" indent="0">
              <a:buNone/>
              <a:defRPr sz="3520"/>
            </a:lvl3pPr>
            <a:lvl4pPr marL="2011726" indent="0">
              <a:buNone/>
              <a:defRPr sz="2933"/>
            </a:lvl4pPr>
            <a:lvl5pPr marL="2682301" indent="0">
              <a:buNone/>
              <a:defRPr sz="2933"/>
            </a:lvl5pPr>
            <a:lvl6pPr marL="3352876" indent="0">
              <a:buNone/>
              <a:defRPr sz="2933"/>
            </a:lvl6pPr>
            <a:lvl7pPr marL="4023451" indent="0">
              <a:buNone/>
              <a:defRPr sz="2933"/>
            </a:lvl7pPr>
            <a:lvl8pPr marL="4694027" indent="0">
              <a:buNone/>
              <a:defRPr sz="2933"/>
            </a:lvl8pPr>
            <a:lvl9pPr marL="5364602" indent="0">
              <a:buNone/>
              <a:defRPr sz="2933"/>
            </a:lvl9pPr>
          </a:lstStyle>
          <a:p>
            <a:r>
              <a:rPr lang="en-US"/>
              <a:t>Click icon to add picture</a:t>
            </a:r>
          </a:p>
        </p:txBody>
      </p:sp>
      <p:sp>
        <p:nvSpPr>
          <p:cNvPr id="4" name="Text Placeholder 3"/>
          <p:cNvSpPr>
            <a:spLocks noGrp="1"/>
          </p:cNvSpPr>
          <p:nvPr>
            <p:ph type="body" sz="half" idx="2"/>
          </p:nvPr>
        </p:nvSpPr>
        <p:spPr>
          <a:xfrm>
            <a:off x="1070730" y="3017520"/>
            <a:ext cx="5013603" cy="5590329"/>
          </a:xfrm>
        </p:spPr>
        <p:txBody>
          <a:bodyPr/>
          <a:lstStyle>
            <a:lvl1pPr marL="0" indent="0">
              <a:buNone/>
              <a:defRPr sz="2347"/>
            </a:lvl1pPr>
            <a:lvl2pPr marL="670575" indent="0">
              <a:buNone/>
              <a:defRPr sz="2053"/>
            </a:lvl2pPr>
            <a:lvl3pPr marL="1341150" indent="0">
              <a:buNone/>
              <a:defRPr sz="1760"/>
            </a:lvl3pPr>
            <a:lvl4pPr marL="2011726" indent="0">
              <a:buNone/>
              <a:defRPr sz="1467"/>
            </a:lvl4pPr>
            <a:lvl5pPr marL="2682301" indent="0">
              <a:buNone/>
              <a:defRPr sz="1467"/>
            </a:lvl5pPr>
            <a:lvl6pPr marL="3352876" indent="0">
              <a:buNone/>
              <a:defRPr sz="1467"/>
            </a:lvl6pPr>
            <a:lvl7pPr marL="4023451" indent="0">
              <a:buNone/>
              <a:defRPr sz="1467"/>
            </a:lvl7pPr>
            <a:lvl8pPr marL="4694027" indent="0">
              <a:buNone/>
              <a:defRPr sz="1467"/>
            </a:lvl8pPr>
            <a:lvl9pPr marL="5364602" indent="0">
              <a:buNone/>
              <a:defRPr sz="1467"/>
            </a:lvl9pPr>
          </a:lstStyle>
          <a:p>
            <a:pPr lvl="0"/>
            <a:r>
              <a:rPr lang="en-US"/>
              <a:t>Edit Master text styles</a:t>
            </a:r>
          </a:p>
        </p:txBody>
      </p:sp>
      <p:sp>
        <p:nvSpPr>
          <p:cNvPr id="5" name="Date Placeholder 4"/>
          <p:cNvSpPr>
            <a:spLocks noGrp="1"/>
          </p:cNvSpPr>
          <p:nvPr>
            <p:ph type="dt" sz="half" idx="10"/>
          </p:nvPr>
        </p:nvSpPr>
        <p:spPr/>
        <p:txBody>
          <a:bodyPr/>
          <a:lstStyle/>
          <a:p>
            <a:fld id="{FE81E71E-52FC-46D1-A595-D416327A73E6}" type="datetimeFigureOut">
              <a:rPr lang="en-US" smtClean="0"/>
              <a:t>3/19/2026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5E990E-CEEB-438E-8EED-9BC641030A98}" type="slidenum">
              <a:rPr lang="en-US" smtClean="0"/>
              <a:t>‹#›</a:t>
            </a:fld>
            <a:endParaRPr lang="en-US"/>
          </a:p>
        </p:txBody>
      </p:sp>
    </p:spTree>
    <p:extLst>
      <p:ext uri="{BB962C8B-B14F-4D97-AF65-F5344CB8AC3E}">
        <p14:creationId xmlns:p14="http://schemas.microsoft.com/office/powerpoint/2010/main" val="23101129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7.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image" Target="../media/image1.png"/><Relationship Id="rId5" Type="http://schemas.openxmlformats.org/officeDocument/2006/relationships/theme" Target="../theme/theme3.xml"/><Relationship Id="rId4" Type="http://schemas.openxmlformats.org/officeDocument/2006/relationships/slideLayout" Target="../slideLayouts/slideLayout28.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31.xml"/><Relationship Id="rId7" Type="http://schemas.openxmlformats.org/officeDocument/2006/relationships/theme" Target="../theme/theme4.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5" Type="http://schemas.openxmlformats.org/officeDocument/2006/relationships/slideLayout" Target="../slideLayouts/slideLayout33.xml"/><Relationship Id="rId4" Type="http://schemas.openxmlformats.org/officeDocument/2006/relationships/slideLayout" Target="../slideLayouts/slideLayout3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slideLayout" Target="../slideLayouts/slideLayout47.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5" Type="http://schemas.openxmlformats.org/officeDocument/2006/relationships/image" Target="../media/image1.png"/><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8705" y="535519"/>
            <a:ext cx="13407390" cy="1944159"/>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1068705" y="2677584"/>
            <a:ext cx="13407390" cy="638196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68705" y="9322649"/>
            <a:ext cx="3497580" cy="535517"/>
          </a:xfrm>
          <a:prstGeom prst="rect">
            <a:avLst/>
          </a:prstGeom>
        </p:spPr>
        <p:txBody>
          <a:bodyPr vert="horz" lIns="91440" tIns="45720" rIns="91440" bIns="45720" rtlCol="0" anchor="ctr"/>
          <a:lstStyle>
            <a:lvl1pPr algn="l">
              <a:defRPr sz="1760">
                <a:solidFill>
                  <a:schemeClr val="tx1">
                    <a:tint val="75000"/>
                  </a:schemeClr>
                </a:solidFill>
              </a:defRPr>
            </a:lvl1pPr>
          </a:lstStyle>
          <a:p>
            <a:fld id="{FE81E71E-52FC-46D1-A595-D416327A73E6}" type="datetimeFigureOut">
              <a:rPr lang="en-US" smtClean="0"/>
              <a:t>3/19/2026</a:t>
            </a:fld>
            <a:endParaRPr lang="en-US"/>
          </a:p>
        </p:txBody>
      </p:sp>
      <p:sp>
        <p:nvSpPr>
          <p:cNvPr id="5" name="Footer Placeholder 4"/>
          <p:cNvSpPr>
            <a:spLocks noGrp="1"/>
          </p:cNvSpPr>
          <p:nvPr>
            <p:ph type="ftr" sz="quarter" idx="3"/>
          </p:nvPr>
        </p:nvSpPr>
        <p:spPr>
          <a:xfrm>
            <a:off x="5149215" y="9322649"/>
            <a:ext cx="5246370" cy="535517"/>
          </a:xfrm>
          <a:prstGeom prst="rect">
            <a:avLst/>
          </a:prstGeom>
        </p:spPr>
        <p:txBody>
          <a:bodyPr vert="horz" lIns="91440" tIns="45720" rIns="91440" bIns="45720" rtlCol="0" anchor="ctr"/>
          <a:lstStyle>
            <a:lvl1pPr algn="ctr">
              <a:defRPr sz="176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978515" y="9322649"/>
            <a:ext cx="3497580" cy="535517"/>
          </a:xfrm>
          <a:prstGeom prst="rect">
            <a:avLst/>
          </a:prstGeom>
        </p:spPr>
        <p:txBody>
          <a:bodyPr vert="horz" lIns="91440" tIns="45720" rIns="91440" bIns="45720" rtlCol="0" anchor="ctr"/>
          <a:lstStyle>
            <a:lvl1pPr algn="r">
              <a:defRPr sz="1760">
                <a:solidFill>
                  <a:schemeClr val="tx1">
                    <a:tint val="75000"/>
                  </a:schemeClr>
                </a:solidFill>
              </a:defRPr>
            </a:lvl1pPr>
          </a:lstStyle>
          <a:p>
            <a:fld id="{365E990E-CEEB-438E-8EED-9BC641030A98}" type="slidenum">
              <a:rPr lang="en-US" smtClean="0"/>
              <a:t>‹#›</a:t>
            </a:fld>
            <a:endParaRPr lang="en-US"/>
          </a:p>
        </p:txBody>
      </p:sp>
    </p:spTree>
    <p:extLst>
      <p:ext uri="{BB962C8B-B14F-4D97-AF65-F5344CB8AC3E}">
        <p14:creationId xmlns:p14="http://schemas.microsoft.com/office/powerpoint/2010/main" val="39480841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91" r:id="rId12"/>
  </p:sldLayoutIdLst>
  <p:txStyles>
    <p:titleStyle>
      <a:lvl1pPr algn="l" defTabSz="1341150" rtl="0" eaLnBrk="1" latinLnBrk="0" hangingPunct="1">
        <a:lnSpc>
          <a:spcPct val="90000"/>
        </a:lnSpc>
        <a:spcBef>
          <a:spcPct val="0"/>
        </a:spcBef>
        <a:buNone/>
        <a:defRPr sz="6453" kern="1200">
          <a:solidFill>
            <a:schemeClr val="tx1"/>
          </a:solidFill>
          <a:latin typeface="+mj-lt"/>
          <a:ea typeface="+mj-ea"/>
          <a:cs typeface="+mj-cs"/>
        </a:defRPr>
      </a:lvl1pPr>
    </p:titleStyle>
    <p:bodyStyle>
      <a:lvl1pPr marL="335288" indent="-335288" algn="l" defTabSz="1341150" rtl="0" eaLnBrk="1" latinLnBrk="0" hangingPunct="1">
        <a:lnSpc>
          <a:spcPct val="90000"/>
        </a:lnSpc>
        <a:spcBef>
          <a:spcPts val="1467"/>
        </a:spcBef>
        <a:buFont typeface="Arial" panose="020B0604020202020204" pitchFamily="34" charset="0"/>
        <a:buChar char="•"/>
        <a:defRPr sz="4107" kern="1200">
          <a:solidFill>
            <a:schemeClr val="tx1"/>
          </a:solidFill>
          <a:latin typeface="+mn-lt"/>
          <a:ea typeface="+mn-ea"/>
          <a:cs typeface="+mn-cs"/>
        </a:defRPr>
      </a:lvl1pPr>
      <a:lvl2pPr marL="1005863" indent="-335288" algn="l" defTabSz="1341150" rtl="0" eaLnBrk="1" latinLnBrk="0" hangingPunct="1">
        <a:lnSpc>
          <a:spcPct val="90000"/>
        </a:lnSpc>
        <a:spcBef>
          <a:spcPts val="733"/>
        </a:spcBef>
        <a:buFont typeface="Arial" panose="020B0604020202020204" pitchFamily="34" charset="0"/>
        <a:buChar char="•"/>
        <a:defRPr sz="3520" kern="1200">
          <a:solidFill>
            <a:schemeClr val="tx1"/>
          </a:solidFill>
          <a:latin typeface="+mn-lt"/>
          <a:ea typeface="+mn-ea"/>
          <a:cs typeface="+mn-cs"/>
        </a:defRPr>
      </a:lvl2pPr>
      <a:lvl3pPr marL="1676438" indent="-335288" algn="l" defTabSz="1341150" rtl="0" eaLnBrk="1" latinLnBrk="0" hangingPunct="1">
        <a:lnSpc>
          <a:spcPct val="90000"/>
        </a:lnSpc>
        <a:spcBef>
          <a:spcPts val="733"/>
        </a:spcBef>
        <a:buFont typeface="Arial" panose="020B0604020202020204" pitchFamily="34" charset="0"/>
        <a:buChar char="•"/>
        <a:defRPr sz="2933" kern="1200">
          <a:solidFill>
            <a:schemeClr val="tx1"/>
          </a:solidFill>
          <a:latin typeface="+mn-lt"/>
          <a:ea typeface="+mn-ea"/>
          <a:cs typeface="+mn-cs"/>
        </a:defRPr>
      </a:lvl3pPr>
      <a:lvl4pPr marL="2347013" indent="-335288" algn="l" defTabSz="1341150" rtl="0" eaLnBrk="1" latinLnBrk="0" hangingPunct="1">
        <a:lnSpc>
          <a:spcPct val="90000"/>
        </a:lnSpc>
        <a:spcBef>
          <a:spcPts val="733"/>
        </a:spcBef>
        <a:buFont typeface="Arial" panose="020B0604020202020204" pitchFamily="34" charset="0"/>
        <a:buChar char="•"/>
        <a:defRPr sz="2640" kern="1200">
          <a:solidFill>
            <a:schemeClr val="tx1"/>
          </a:solidFill>
          <a:latin typeface="+mn-lt"/>
          <a:ea typeface="+mn-ea"/>
          <a:cs typeface="+mn-cs"/>
        </a:defRPr>
      </a:lvl4pPr>
      <a:lvl5pPr marL="3017589" indent="-335288" algn="l" defTabSz="1341150" rtl="0" eaLnBrk="1" latinLnBrk="0" hangingPunct="1">
        <a:lnSpc>
          <a:spcPct val="90000"/>
        </a:lnSpc>
        <a:spcBef>
          <a:spcPts val="733"/>
        </a:spcBef>
        <a:buFont typeface="Arial" panose="020B0604020202020204" pitchFamily="34" charset="0"/>
        <a:buChar char="•"/>
        <a:defRPr sz="2640" kern="1200">
          <a:solidFill>
            <a:schemeClr val="tx1"/>
          </a:solidFill>
          <a:latin typeface="+mn-lt"/>
          <a:ea typeface="+mn-ea"/>
          <a:cs typeface="+mn-cs"/>
        </a:defRPr>
      </a:lvl5pPr>
      <a:lvl6pPr marL="3688164" indent="-335288" algn="l" defTabSz="1341150" rtl="0" eaLnBrk="1" latinLnBrk="0" hangingPunct="1">
        <a:lnSpc>
          <a:spcPct val="90000"/>
        </a:lnSpc>
        <a:spcBef>
          <a:spcPts val="733"/>
        </a:spcBef>
        <a:buFont typeface="Arial" panose="020B0604020202020204" pitchFamily="34" charset="0"/>
        <a:buChar char="•"/>
        <a:defRPr sz="2640" kern="1200">
          <a:solidFill>
            <a:schemeClr val="tx1"/>
          </a:solidFill>
          <a:latin typeface="+mn-lt"/>
          <a:ea typeface="+mn-ea"/>
          <a:cs typeface="+mn-cs"/>
        </a:defRPr>
      </a:lvl6pPr>
      <a:lvl7pPr marL="4358739" indent="-335288" algn="l" defTabSz="1341150" rtl="0" eaLnBrk="1" latinLnBrk="0" hangingPunct="1">
        <a:lnSpc>
          <a:spcPct val="90000"/>
        </a:lnSpc>
        <a:spcBef>
          <a:spcPts val="733"/>
        </a:spcBef>
        <a:buFont typeface="Arial" panose="020B0604020202020204" pitchFamily="34" charset="0"/>
        <a:buChar char="•"/>
        <a:defRPr sz="2640" kern="1200">
          <a:solidFill>
            <a:schemeClr val="tx1"/>
          </a:solidFill>
          <a:latin typeface="+mn-lt"/>
          <a:ea typeface="+mn-ea"/>
          <a:cs typeface="+mn-cs"/>
        </a:defRPr>
      </a:lvl7pPr>
      <a:lvl8pPr marL="5029314" indent="-335288" algn="l" defTabSz="1341150" rtl="0" eaLnBrk="1" latinLnBrk="0" hangingPunct="1">
        <a:lnSpc>
          <a:spcPct val="90000"/>
        </a:lnSpc>
        <a:spcBef>
          <a:spcPts val="733"/>
        </a:spcBef>
        <a:buFont typeface="Arial" panose="020B0604020202020204" pitchFamily="34" charset="0"/>
        <a:buChar char="•"/>
        <a:defRPr sz="2640" kern="1200">
          <a:solidFill>
            <a:schemeClr val="tx1"/>
          </a:solidFill>
          <a:latin typeface="+mn-lt"/>
          <a:ea typeface="+mn-ea"/>
          <a:cs typeface="+mn-cs"/>
        </a:defRPr>
      </a:lvl8pPr>
      <a:lvl9pPr marL="5699890" indent="-335288" algn="l" defTabSz="1341150" rtl="0" eaLnBrk="1" latinLnBrk="0" hangingPunct="1">
        <a:lnSpc>
          <a:spcPct val="90000"/>
        </a:lnSpc>
        <a:spcBef>
          <a:spcPts val="733"/>
        </a:spcBef>
        <a:buFont typeface="Arial" panose="020B0604020202020204" pitchFamily="34" charset="0"/>
        <a:buChar char="•"/>
        <a:defRPr sz="2640" kern="1200">
          <a:solidFill>
            <a:schemeClr val="tx1"/>
          </a:solidFill>
          <a:latin typeface="+mn-lt"/>
          <a:ea typeface="+mn-ea"/>
          <a:cs typeface="+mn-cs"/>
        </a:defRPr>
      </a:lvl9pPr>
    </p:bodyStyle>
    <p:otherStyle>
      <a:defPPr>
        <a:defRPr lang="en-US"/>
      </a:defPPr>
      <a:lvl1pPr marL="0" algn="l" defTabSz="1341150" rtl="0" eaLnBrk="1" latinLnBrk="0" hangingPunct="1">
        <a:defRPr sz="2640" kern="1200">
          <a:solidFill>
            <a:schemeClr val="tx1"/>
          </a:solidFill>
          <a:latin typeface="+mn-lt"/>
          <a:ea typeface="+mn-ea"/>
          <a:cs typeface="+mn-cs"/>
        </a:defRPr>
      </a:lvl1pPr>
      <a:lvl2pPr marL="670575" algn="l" defTabSz="1341150" rtl="0" eaLnBrk="1" latinLnBrk="0" hangingPunct="1">
        <a:defRPr sz="2640" kern="1200">
          <a:solidFill>
            <a:schemeClr val="tx1"/>
          </a:solidFill>
          <a:latin typeface="+mn-lt"/>
          <a:ea typeface="+mn-ea"/>
          <a:cs typeface="+mn-cs"/>
        </a:defRPr>
      </a:lvl2pPr>
      <a:lvl3pPr marL="1341150" algn="l" defTabSz="1341150" rtl="0" eaLnBrk="1" latinLnBrk="0" hangingPunct="1">
        <a:defRPr sz="2640" kern="1200">
          <a:solidFill>
            <a:schemeClr val="tx1"/>
          </a:solidFill>
          <a:latin typeface="+mn-lt"/>
          <a:ea typeface="+mn-ea"/>
          <a:cs typeface="+mn-cs"/>
        </a:defRPr>
      </a:lvl3pPr>
      <a:lvl4pPr marL="2011726" algn="l" defTabSz="1341150" rtl="0" eaLnBrk="1" latinLnBrk="0" hangingPunct="1">
        <a:defRPr sz="2640" kern="1200">
          <a:solidFill>
            <a:schemeClr val="tx1"/>
          </a:solidFill>
          <a:latin typeface="+mn-lt"/>
          <a:ea typeface="+mn-ea"/>
          <a:cs typeface="+mn-cs"/>
        </a:defRPr>
      </a:lvl4pPr>
      <a:lvl5pPr marL="2682301" algn="l" defTabSz="1341150" rtl="0" eaLnBrk="1" latinLnBrk="0" hangingPunct="1">
        <a:defRPr sz="2640" kern="1200">
          <a:solidFill>
            <a:schemeClr val="tx1"/>
          </a:solidFill>
          <a:latin typeface="+mn-lt"/>
          <a:ea typeface="+mn-ea"/>
          <a:cs typeface="+mn-cs"/>
        </a:defRPr>
      </a:lvl5pPr>
      <a:lvl6pPr marL="3352876" algn="l" defTabSz="1341150" rtl="0" eaLnBrk="1" latinLnBrk="0" hangingPunct="1">
        <a:defRPr sz="2640" kern="1200">
          <a:solidFill>
            <a:schemeClr val="tx1"/>
          </a:solidFill>
          <a:latin typeface="+mn-lt"/>
          <a:ea typeface="+mn-ea"/>
          <a:cs typeface="+mn-cs"/>
        </a:defRPr>
      </a:lvl6pPr>
      <a:lvl7pPr marL="4023451" algn="l" defTabSz="1341150" rtl="0" eaLnBrk="1" latinLnBrk="0" hangingPunct="1">
        <a:defRPr sz="2640" kern="1200">
          <a:solidFill>
            <a:schemeClr val="tx1"/>
          </a:solidFill>
          <a:latin typeface="+mn-lt"/>
          <a:ea typeface="+mn-ea"/>
          <a:cs typeface="+mn-cs"/>
        </a:defRPr>
      </a:lvl7pPr>
      <a:lvl8pPr marL="4694027" algn="l" defTabSz="1341150" rtl="0" eaLnBrk="1" latinLnBrk="0" hangingPunct="1">
        <a:defRPr sz="2640" kern="1200">
          <a:solidFill>
            <a:schemeClr val="tx1"/>
          </a:solidFill>
          <a:latin typeface="+mn-lt"/>
          <a:ea typeface="+mn-ea"/>
          <a:cs typeface="+mn-cs"/>
        </a:defRPr>
      </a:lvl8pPr>
      <a:lvl9pPr marL="5364602" algn="l" defTabSz="1341150" rtl="0" eaLnBrk="1" latinLnBrk="0" hangingPunct="1">
        <a:defRPr sz="264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13"/>
          <p:cNvSpPr>
            <a:spLocks noChangeArrowheads="1"/>
          </p:cNvSpPr>
          <p:nvPr/>
        </p:nvSpPr>
        <p:spPr bwMode="auto">
          <a:xfrm>
            <a:off x="0" y="0"/>
            <a:ext cx="15544800" cy="782320"/>
          </a:xfrm>
          <a:prstGeom prst="rect">
            <a:avLst/>
          </a:prstGeom>
          <a:solidFill>
            <a:srgbClr val="00529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900">
                <a:solidFill>
                  <a:schemeClr val="tx1"/>
                </a:solidFill>
                <a:latin typeface="Arial" charset="0"/>
                <a:cs typeface="Arial" charset="0"/>
              </a:defRPr>
            </a:lvl1pPr>
            <a:lvl2pPr marL="742950" indent="-285750" eaLnBrk="0" hangingPunct="0">
              <a:defRPr sz="900">
                <a:solidFill>
                  <a:schemeClr val="tx1"/>
                </a:solidFill>
                <a:latin typeface="Arial" charset="0"/>
                <a:cs typeface="Arial" charset="0"/>
              </a:defRPr>
            </a:lvl2pPr>
            <a:lvl3pPr marL="1143000" indent="-228600" eaLnBrk="0" hangingPunct="0">
              <a:defRPr sz="900">
                <a:solidFill>
                  <a:schemeClr val="tx1"/>
                </a:solidFill>
                <a:latin typeface="Arial" charset="0"/>
                <a:cs typeface="Arial" charset="0"/>
              </a:defRPr>
            </a:lvl3pPr>
            <a:lvl4pPr marL="1600200" indent="-228600" eaLnBrk="0" hangingPunct="0">
              <a:defRPr sz="900">
                <a:solidFill>
                  <a:schemeClr val="tx1"/>
                </a:solidFill>
                <a:latin typeface="Arial" charset="0"/>
                <a:cs typeface="Arial" charset="0"/>
              </a:defRPr>
            </a:lvl4pPr>
            <a:lvl5pPr marL="2057400" indent="-228600" eaLnBrk="0" hangingPunct="0">
              <a:defRPr sz="900">
                <a:solidFill>
                  <a:schemeClr val="tx1"/>
                </a:solidFill>
                <a:latin typeface="Arial" charset="0"/>
                <a:cs typeface="Arial" charset="0"/>
              </a:defRPr>
            </a:lvl5pPr>
            <a:lvl6pPr marL="2514600" indent="-228600" eaLnBrk="0" fontAlgn="base" hangingPunct="0">
              <a:spcBef>
                <a:spcPct val="0"/>
              </a:spcBef>
              <a:spcAft>
                <a:spcPct val="0"/>
              </a:spcAft>
              <a:defRPr sz="900">
                <a:solidFill>
                  <a:schemeClr val="tx1"/>
                </a:solidFill>
                <a:latin typeface="Arial" charset="0"/>
                <a:cs typeface="Arial" charset="0"/>
              </a:defRPr>
            </a:lvl6pPr>
            <a:lvl7pPr marL="2971800" indent="-228600" eaLnBrk="0" fontAlgn="base" hangingPunct="0">
              <a:spcBef>
                <a:spcPct val="0"/>
              </a:spcBef>
              <a:spcAft>
                <a:spcPct val="0"/>
              </a:spcAft>
              <a:defRPr sz="900">
                <a:solidFill>
                  <a:schemeClr val="tx1"/>
                </a:solidFill>
                <a:latin typeface="Arial" charset="0"/>
                <a:cs typeface="Arial" charset="0"/>
              </a:defRPr>
            </a:lvl7pPr>
            <a:lvl8pPr marL="3429000" indent="-228600" eaLnBrk="0" fontAlgn="base" hangingPunct="0">
              <a:spcBef>
                <a:spcPct val="0"/>
              </a:spcBef>
              <a:spcAft>
                <a:spcPct val="0"/>
              </a:spcAft>
              <a:defRPr sz="900">
                <a:solidFill>
                  <a:schemeClr val="tx1"/>
                </a:solidFill>
                <a:latin typeface="Arial" charset="0"/>
                <a:cs typeface="Arial" charset="0"/>
              </a:defRPr>
            </a:lvl8pPr>
            <a:lvl9pPr marL="3886200" indent="-228600" eaLnBrk="0" fontAlgn="base" hangingPunct="0">
              <a:spcBef>
                <a:spcPct val="0"/>
              </a:spcBef>
              <a:spcAft>
                <a:spcPct val="0"/>
              </a:spcAft>
              <a:defRPr sz="900">
                <a:solidFill>
                  <a:schemeClr val="tx1"/>
                </a:solidFill>
                <a:latin typeface="Arial" charset="0"/>
                <a:cs typeface="Arial" charset="0"/>
              </a:defRPr>
            </a:lvl9pPr>
          </a:lstStyle>
          <a:p>
            <a:pPr algn="ctr" eaLnBrk="1" hangingPunct="1">
              <a:defRPr/>
            </a:pPr>
            <a:endParaRPr lang="en-US" altLang="en-US" sz="3825">
              <a:solidFill>
                <a:schemeClr val="bg1"/>
              </a:solidFill>
            </a:endParaRPr>
          </a:p>
        </p:txBody>
      </p:sp>
      <p:sp>
        <p:nvSpPr>
          <p:cNvPr id="1027" name="Rectangle 2"/>
          <p:cNvSpPr>
            <a:spLocks noGrp="1" noChangeArrowheads="1"/>
          </p:cNvSpPr>
          <p:nvPr>
            <p:ph type="title"/>
          </p:nvPr>
        </p:nvSpPr>
        <p:spPr bwMode="auto">
          <a:xfrm>
            <a:off x="1381762" y="0"/>
            <a:ext cx="12829857" cy="782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8" name="Rectangle 3"/>
          <p:cNvSpPr>
            <a:spLocks noGrp="1" noChangeArrowheads="1"/>
          </p:cNvSpPr>
          <p:nvPr>
            <p:ph type="body" idx="1"/>
          </p:nvPr>
        </p:nvSpPr>
        <p:spPr bwMode="auto">
          <a:xfrm>
            <a:off x="777240" y="2526242"/>
            <a:ext cx="13990320" cy="66380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68614" name="Rectangle 6"/>
          <p:cNvSpPr>
            <a:spLocks noGrp="1" noChangeArrowheads="1"/>
          </p:cNvSpPr>
          <p:nvPr>
            <p:ph type="sldNum" sz="quarter" idx="4"/>
          </p:nvPr>
        </p:nvSpPr>
        <p:spPr bwMode="auto">
          <a:xfrm>
            <a:off x="14897100" y="9611360"/>
            <a:ext cx="647700" cy="44704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785"/>
            </a:lvl1pPr>
          </a:lstStyle>
          <a:p>
            <a:pPr>
              <a:defRPr/>
            </a:pPr>
            <a:fld id="{8FF2BE86-1DD2-46A0-88F5-DEAFD0AC179F}" type="slidenum">
              <a:rPr lang="en-US" altLang="en-US"/>
              <a:pPr>
                <a:defRPr/>
              </a:pPr>
              <a:t>‹#›</a:t>
            </a:fld>
            <a:endParaRPr lang="en-US" altLang="en-US"/>
          </a:p>
        </p:txBody>
      </p:sp>
      <p:pic>
        <p:nvPicPr>
          <p:cNvPr id="1030" name="Picture 11" descr="NYC-EP-logo-stacked-white"/>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4211618" y="111760"/>
            <a:ext cx="1165860" cy="598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5479978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hf hdr="0" ftr="0" dt="0"/>
  <p:txStyles>
    <p:titleStyle>
      <a:lvl1pPr algn="ctr" rtl="0" eaLnBrk="0" fontAlgn="base" hangingPunct="0">
        <a:spcBef>
          <a:spcPct val="0"/>
        </a:spcBef>
        <a:spcAft>
          <a:spcPct val="0"/>
        </a:spcAft>
        <a:defRPr sz="3825">
          <a:solidFill>
            <a:schemeClr val="bg1"/>
          </a:solidFill>
          <a:latin typeface="+mj-lt"/>
          <a:ea typeface="+mj-ea"/>
          <a:cs typeface="+mj-cs"/>
        </a:defRPr>
      </a:lvl1pPr>
      <a:lvl2pPr algn="ctr" rtl="0" eaLnBrk="0" fontAlgn="base" hangingPunct="0">
        <a:spcBef>
          <a:spcPct val="0"/>
        </a:spcBef>
        <a:spcAft>
          <a:spcPct val="0"/>
        </a:spcAft>
        <a:defRPr sz="3825">
          <a:solidFill>
            <a:schemeClr val="bg1"/>
          </a:solidFill>
          <a:latin typeface="Arial" charset="0"/>
          <a:cs typeface="Arial" charset="0"/>
        </a:defRPr>
      </a:lvl2pPr>
      <a:lvl3pPr algn="ctr" rtl="0" eaLnBrk="0" fontAlgn="base" hangingPunct="0">
        <a:spcBef>
          <a:spcPct val="0"/>
        </a:spcBef>
        <a:spcAft>
          <a:spcPct val="0"/>
        </a:spcAft>
        <a:defRPr sz="3825">
          <a:solidFill>
            <a:schemeClr val="bg1"/>
          </a:solidFill>
          <a:latin typeface="Arial" charset="0"/>
          <a:cs typeface="Arial" charset="0"/>
        </a:defRPr>
      </a:lvl3pPr>
      <a:lvl4pPr algn="ctr" rtl="0" eaLnBrk="0" fontAlgn="base" hangingPunct="0">
        <a:spcBef>
          <a:spcPct val="0"/>
        </a:spcBef>
        <a:spcAft>
          <a:spcPct val="0"/>
        </a:spcAft>
        <a:defRPr sz="3825">
          <a:solidFill>
            <a:schemeClr val="bg1"/>
          </a:solidFill>
          <a:latin typeface="Arial" charset="0"/>
          <a:cs typeface="Arial" charset="0"/>
        </a:defRPr>
      </a:lvl4pPr>
      <a:lvl5pPr algn="ctr" rtl="0" eaLnBrk="0" fontAlgn="base" hangingPunct="0">
        <a:spcBef>
          <a:spcPct val="0"/>
        </a:spcBef>
        <a:spcAft>
          <a:spcPct val="0"/>
        </a:spcAft>
        <a:defRPr sz="3825">
          <a:solidFill>
            <a:schemeClr val="bg1"/>
          </a:solidFill>
          <a:latin typeface="Arial" charset="0"/>
          <a:cs typeface="Arial" charset="0"/>
        </a:defRPr>
      </a:lvl5pPr>
      <a:lvl6pPr marL="582930" algn="ctr" rtl="0" eaLnBrk="1" fontAlgn="base" hangingPunct="1">
        <a:spcBef>
          <a:spcPct val="0"/>
        </a:spcBef>
        <a:spcAft>
          <a:spcPct val="0"/>
        </a:spcAft>
        <a:defRPr sz="5100">
          <a:solidFill>
            <a:schemeClr val="tx2"/>
          </a:solidFill>
          <a:latin typeface="Arial" charset="0"/>
          <a:cs typeface="Arial" charset="0"/>
        </a:defRPr>
      </a:lvl6pPr>
      <a:lvl7pPr marL="1165860" algn="ctr" rtl="0" eaLnBrk="1" fontAlgn="base" hangingPunct="1">
        <a:spcBef>
          <a:spcPct val="0"/>
        </a:spcBef>
        <a:spcAft>
          <a:spcPct val="0"/>
        </a:spcAft>
        <a:defRPr sz="5100">
          <a:solidFill>
            <a:schemeClr val="tx2"/>
          </a:solidFill>
          <a:latin typeface="Arial" charset="0"/>
          <a:cs typeface="Arial" charset="0"/>
        </a:defRPr>
      </a:lvl7pPr>
      <a:lvl8pPr marL="1748790" algn="ctr" rtl="0" eaLnBrk="1" fontAlgn="base" hangingPunct="1">
        <a:spcBef>
          <a:spcPct val="0"/>
        </a:spcBef>
        <a:spcAft>
          <a:spcPct val="0"/>
        </a:spcAft>
        <a:defRPr sz="5100">
          <a:solidFill>
            <a:schemeClr val="tx2"/>
          </a:solidFill>
          <a:latin typeface="Arial" charset="0"/>
          <a:cs typeface="Arial" charset="0"/>
        </a:defRPr>
      </a:lvl8pPr>
      <a:lvl9pPr marL="2331720" algn="ctr" rtl="0" eaLnBrk="1" fontAlgn="base" hangingPunct="1">
        <a:spcBef>
          <a:spcPct val="0"/>
        </a:spcBef>
        <a:spcAft>
          <a:spcPct val="0"/>
        </a:spcAft>
        <a:defRPr sz="5100">
          <a:solidFill>
            <a:schemeClr val="tx2"/>
          </a:solidFill>
          <a:latin typeface="Arial" charset="0"/>
          <a:cs typeface="Arial" charset="0"/>
        </a:defRPr>
      </a:lvl9pPr>
    </p:titleStyle>
    <p:bodyStyle>
      <a:lvl1pPr marL="437198" indent="-437198" algn="l" rtl="0" eaLnBrk="0" fontAlgn="base" hangingPunct="0">
        <a:spcBef>
          <a:spcPts val="1530"/>
        </a:spcBef>
        <a:spcAft>
          <a:spcPct val="0"/>
        </a:spcAft>
        <a:buFont typeface="Wingdings" panose="05000000000000000000" pitchFamily="2" charset="2"/>
        <a:buChar char="v"/>
        <a:defRPr>
          <a:solidFill>
            <a:schemeClr val="tx1"/>
          </a:solidFill>
          <a:latin typeface="+mn-lt"/>
          <a:ea typeface="+mn-ea"/>
          <a:cs typeface="+mn-cs"/>
        </a:defRPr>
      </a:lvl1pPr>
      <a:lvl2pPr marL="947261" indent="-364331" algn="l" rtl="0" eaLnBrk="0" fontAlgn="base" hangingPunct="0">
        <a:spcBef>
          <a:spcPts val="1530"/>
        </a:spcBef>
        <a:spcAft>
          <a:spcPct val="0"/>
        </a:spcAft>
        <a:buFont typeface="Wingdings" panose="05000000000000000000" pitchFamily="2" charset="2"/>
        <a:buChar char="v"/>
        <a:defRPr>
          <a:solidFill>
            <a:schemeClr val="tx1"/>
          </a:solidFill>
          <a:latin typeface="+mn-lt"/>
          <a:cs typeface="+mn-cs"/>
        </a:defRPr>
      </a:lvl2pPr>
      <a:lvl3pPr marL="1457325" indent="-291465" algn="l" rtl="0" eaLnBrk="0" fontAlgn="base" hangingPunct="0">
        <a:spcBef>
          <a:spcPts val="1530"/>
        </a:spcBef>
        <a:spcAft>
          <a:spcPct val="0"/>
        </a:spcAft>
        <a:buFont typeface="Wingdings" panose="05000000000000000000" pitchFamily="2" charset="2"/>
        <a:buChar char="v"/>
        <a:defRPr>
          <a:solidFill>
            <a:schemeClr val="tx1"/>
          </a:solidFill>
          <a:latin typeface="+mn-lt"/>
          <a:cs typeface="+mn-cs"/>
        </a:defRPr>
      </a:lvl3pPr>
      <a:lvl4pPr marL="2040255" indent="-291465" algn="l" rtl="0" eaLnBrk="0" fontAlgn="base" hangingPunct="0">
        <a:spcBef>
          <a:spcPts val="1530"/>
        </a:spcBef>
        <a:spcAft>
          <a:spcPct val="0"/>
        </a:spcAft>
        <a:buFont typeface="Wingdings" panose="05000000000000000000" pitchFamily="2" charset="2"/>
        <a:buChar char="v"/>
        <a:defRPr>
          <a:solidFill>
            <a:schemeClr val="tx1"/>
          </a:solidFill>
          <a:latin typeface="+mn-lt"/>
          <a:cs typeface="+mn-cs"/>
        </a:defRPr>
      </a:lvl4pPr>
      <a:lvl5pPr marL="2623185" indent="-291465" algn="l" rtl="0" eaLnBrk="0" fontAlgn="base" hangingPunct="0">
        <a:spcBef>
          <a:spcPts val="1530"/>
        </a:spcBef>
        <a:spcAft>
          <a:spcPct val="0"/>
        </a:spcAft>
        <a:buFont typeface="Wingdings" panose="05000000000000000000" pitchFamily="2" charset="2"/>
        <a:buChar char="v"/>
        <a:defRPr>
          <a:solidFill>
            <a:schemeClr val="tx1"/>
          </a:solidFill>
          <a:latin typeface="+mn-lt"/>
          <a:cs typeface="+mn-cs"/>
        </a:defRPr>
      </a:lvl5pPr>
      <a:lvl6pPr marL="3206115" indent="-291465" algn="l" rtl="0" eaLnBrk="1" fontAlgn="base" hangingPunct="1">
        <a:spcBef>
          <a:spcPct val="20000"/>
        </a:spcBef>
        <a:spcAft>
          <a:spcPct val="0"/>
        </a:spcAft>
        <a:buChar char="»"/>
        <a:defRPr sz="2550">
          <a:solidFill>
            <a:schemeClr val="tx1"/>
          </a:solidFill>
          <a:latin typeface="+mn-lt"/>
          <a:cs typeface="+mn-cs"/>
        </a:defRPr>
      </a:lvl6pPr>
      <a:lvl7pPr marL="3789045" indent="-291465" algn="l" rtl="0" eaLnBrk="1" fontAlgn="base" hangingPunct="1">
        <a:spcBef>
          <a:spcPct val="20000"/>
        </a:spcBef>
        <a:spcAft>
          <a:spcPct val="0"/>
        </a:spcAft>
        <a:buChar char="»"/>
        <a:defRPr sz="2550">
          <a:solidFill>
            <a:schemeClr val="tx1"/>
          </a:solidFill>
          <a:latin typeface="+mn-lt"/>
          <a:cs typeface="+mn-cs"/>
        </a:defRPr>
      </a:lvl7pPr>
      <a:lvl8pPr marL="4371975" indent="-291465" algn="l" rtl="0" eaLnBrk="1" fontAlgn="base" hangingPunct="1">
        <a:spcBef>
          <a:spcPct val="20000"/>
        </a:spcBef>
        <a:spcAft>
          <a:spcPct val="0"/>
        </a:spcAft>
        <a:buChar char="»"/>
        <a:defRPr sz="2550">
          <a:solidFill>
            <a:schemeClr val="tx1"/>
          </a:solidFill>
          <a:latin typeface="+mn-lt"/>
          <a:cs typeface="+mn-cs"/>
        </a:defRPr>
      </a:lvl8pPr>
      <a:lvl9pPr marL="4954905" indent="-291465" algn="l" rtl="0" eaLnBrk="1" fontAlgn="base" hangingPunct="1">
        <a:spcBef>
          <a:spcPct val="20000"/>
        </a:spcBef>
        <a:spcAft>
          <a:spcPct val="0"/>
        </a:spcAft>
        <a:buChar char="»"/>
        <a:defRPr sz="2550">
          <a:solidFill>
            <a:schemeClr val="tx1"/>
          </a:solidFill>
          <a:latin typeface="+mn-lt"/>
          <a:cs typeface="+mn-cs"/>
        </a:defRPr>
      </a:lvl9pPr>
    </p:bodyStyle>
    <p:otherStyle>
      <a:defPPr>
        <a:defRPr lang="en-US"/>
      </a:defPPr>
      <a:lvl1pPr marL="0" algn="l" defTabSz="1165860" rtl="0" eaLnBrk="1" latinLnBrk="0" hangingPunct="1">
        <a:defRPr sz="2295" kern="1200">
          <a:solidFill>
            <a:schemeClr val="tx1"/>
          </a:solidFill>
          <a:latin typeface="+mn-lt"/>
          <a:ea typeface="+mn-ea"/>
          <a:cs typeface="+mn-cs"/>
        </a:defRPr>
      </a:lvl1pPr>
      <a:lvl2pPr marL="582930" algn="l" defTabSz="1165860" rtl="0" eaLnBrk="1" latinLnBrk="0" hangingPunct="1">
        <a:defRPr sz="2295" kern="1200">
          <a:solidFill>
            <a:schemeClr val="tx1"/>
          </a:solidFill>
          <a:latin typeface="+mn-lt"/>
          <a:ea typeface="+mn-ea"/>
          <a:cs typeface="+mn-cs"/>
        </a:defRPr>
      </a:lvl2pPr>
      <a:lvl3pPr marL="1165860" algn="l" defTabSz="1165860" rtl="0" eaLnBrk="1" latinLnBrk="0" hangingPunct="1">
        <a:defRPr sz="2295" kern="1200">
          <a:solidFill>
            <a:schemeClr val="tx1"/>
          </a:solidFill>
          <a:latin typeface="+mn-lt"/>
          <a:ea typeface="+mn-ea"/>
          <a:cs typeface="+mn-cs"/>
        </a:defRPr>
      </a:lvl3pPr>
      <a:lvl4pPr marL="1748790" algn="l" defTabSz="1165860" rtl="0" eaLnBrk="1" latinLnBrk="0" hangingPunct="1">
        <a:defRPr sz="2295" kern="1200">
          <a:solidFill>
            <a:schemeClr val="tx1"/>
          </a:solidFill>
          <a:latin typeface="+mn-lt"/>
          <a:ea typeface="+mn-ea"/>
          <a:cs typeface="+mn-cs"/>
        </a:defRPr>
      </a:lvl4pPr>
      <a:lvl5pPr marL="2331720" algn="l" defTabSz="1165860" rtl="0" eaLnBrk="1" latinLnBrk="0" hangingPunct="1">
        <a:defRPr sz="2295" kern="1200">
          <a:solidFill>
            <a:schemeClr val="tx1"/>
          </a:solidFill>
          <a:latin typeface="+mn-lt"/>
          <a:ea typeface="+mn-ea"/>
          <a:cs typeface="+mn-cs"/>
        </a:defRPr>
      </a:lvl5pPr>
      <a:lvl6pPr marL="2914650" algn="l" defTabSz="1165860" rtl="0" eaLnBrk="1" latinLnBrk="0" hangingPunct="1">
        <a:defRPr sz="2295" kern="1200">
          <a:solidFill>
            <a:schemeClr val="tx1"/>
          </a:solidFill>
          <a:latin typeface="+mn-lt"/>
          <a:ea typeface="+mn-ea"/>
          <a:cs typeface="+mn-cs"/>
        </a:defRPr>
      </a:lvl6pPr>
      <a:lvl7pPr marL="3497580" algn="l" defTabSz="1165860" rtl="0" eaLnBrk="1" latinLnBrk="0" hangingPunct="1">
        <a:defRPr sz="2295" kern="1200">
          <a:solidFill>
            <a:schemeClr val="tx1"/>
          </a:solidFill>
          <a:latin typeface="+mn-lt"/>
          <a:ea typeface="+mn-ea"/>
          <a:cs typeface="+mn-cs"/>
        </a:defRPr>
      </a:lvl7pPr>
      <a:lvl8pPr marL="4080510" algn="l" defTabSz="1165860" rtl="0" eaLnBrk="1" latinLnBrk="0" hangingPunct="1">
        <a:defRPr sz="2295" kern="1200">
          <a:solidFill>
            <a:schemeClr val="tx1"/>
          </a:solidFill>
          <a:latin typeface="+mn-lt"/>
          <a:ea typeface="+mn-ea"/>
          <a:cs typeface="+mn-cs"/>
        </a:defRPr>
      </a:lvl8pPr>
      <a:lvl9pPr marL="4663440" algn="l" defTabSz="1165860" rtl="0" eaLnBrk="1" latinLnBrk="0" hangingPunct="1">
        <a:defRPr sz="2295"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3"/>
          <p:cNvSpPr>
            <a:spLocks noChangeArrowheads="1"/>
          </p:cNvSpPr>
          <p:nvPr/>
        </p:nvSpPr>
        <p:spPr bwMode="auto">
          <a:xfrm>
            <a:off x="0" y="0"/>
            <a:ext cx="15544800" cy="78232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en-US" sz="4400">
              <a:solidFill>
                <a:schemeClr val="bg1"/>
              </a:solidFill>
            </a:endParaRPr>
          </a:p>
        </p:txBody>
      </p:sp>
      <p:pic>
        <p:nvPicPr>
          <p:cNvPr id="1027" name="Picture 11" descr="NYC-EP-logo-stacked-white"/>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4211618" y="111760"/>
            <a:ext cx="1165860" cy="598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txBox="1">
            <a:spLocks noChangeArrowheads="1"/>
          </p:cNvSpPr>
          <p:nvPr/>
        </p:nvSpPr>
        <p:spPr>
          <a:xfrm>
            <a:off x="14897100" y="9611360"/>
            <a:ext cx="647700" cy="447040"/>
          </a:xfrm>
          <a:prstGeom prst="rect">
            <a:avLst/>
          </a:prstGeom>
          <a:ln/>
        </p:spPr>
        <p:txBody>
          <a:bodyPr/>
          <a:lstStyle>
            <a:defPPr>
              <a:defRPr lang="en-US"/>
            </a:defPPr>
            <a:lvl1pPr algn="l" rtl="0" fontAlgn="base">
              <a:spcBef>
                <a:spcPct val="0"/>
              </a:spcBef>
              <a:spcAft>
                <a:spcPct val="0"/>
              </a:spcAft>
              <a:defRPr sz="1200" kern="1200">
                <a:solidFill>
                  <a:schemeClr val="tx1"/>
                </a:solidFill>
                <a:latin typeface="Arial" charset="0"/>
                <a:ea typeface="+mn-ea"/>
                <a:cs typeface="Arial" charset="0"/>
              </a:defRPr>
            </a:lvl1pPr>
            <a:lvl2pPr marL="457200" algn="l" rtl="0" fontAlgn="base">
              <a:spcBef>
                <a:spcPct val="0"/>
              </a:spcBef>
              <a:spcAft>
                <a:spcPct val="0"/>
              </a:spcAft>
              <a:defRPr sz="900" kern="1200">
                <a:solidFill>
                  <a:schemeClr val="tx1"/>
                </a:solidFill>
                <a:latin typeface="Arial" charset="0"/>
                <a:ea typeface="+mn-ea"/>
                <a:cs typeface="Arial" charset="0"/>
              </a:defRPr>
            </a:lvl2pPr>
            <a:lvl3pPr marL="914400" algn="l" rtl="0" fontAlgn="base">
              <a:spcBef>
                <a:spcPct val="0"/>
              </a:spcBef>
              <a:spcAft>
                <a:spcPct val="0"/>
              </a:spcAft>
              <a:defRPr sz="900" kern="1200">
                <a:solidFill>
                  <a:schemeClr val="tx1"/>
                </a:solidFill>
                <a:latin typeface="Arial" charset="0"/>
                <a:ea typeface="+mn-ea"/>
                <a:cs typeface="Arial" charset="0"/>
              </a:defRPr>
            </a:lvl3pPr>
            <a:lvl4pPr marL="1371600" algn="l" rtl="0" fontAlgn="base">
              <a:spcBef>
                <a:spcPct val="0"/>
              </a:spcBef>
              <a:spcAft>
                <a:spcPct val="0"/>
              </a:spcAft>
              <a:defRPr sz="900" kern="1200">
                <a:solidFill>
                  <a:schemeClr val="tx1"/>
                </a:solidFill>
                <a:latin typeface="Arial" charset="0"/>
                <a:ea typeface="+mn-ea"/>
                <a:cs typeface="Arial" charset="0"/>
              </a:defRPr>
            </a:lvl4pPr>
            <a:lvl5pPr marL="1828800" algn="l" rtl="0" fontAlgn="base">
              <a:spcBef>
                <a:spcPct val="0"/>
              </a:spcBef>
              <a:spcAft>
                <a:spcPct val="0"/>
              </a:spcAft>
              <a:defRPr sz="900" kern="1200">
                <a:solidFill>
                  <a:schemeClr val="tx1"/>
                </a:solidFill>
                <a:latin typeface="Arial" charset="0"/>
                <a:ea typeface="+mn-ea"/>
                <a:cs typeface="Arial" charset="0"/>
              </a:defRPr>
            </a:lvl5pPr>
            <a:lvl6pPr marL="2286000" algn="l" defTabSz="914400" rtl="0" eaLnBrk="1" latinLnBrk="0" hangingPunct="1">
              <a:defRPr sz="900" kern="1200">
                <a:solidFill>
                  <a:schemeClr val="tx1"/>
                </a:solidFill>
                <a:latin typeface="Arial" charset="0"/>
                <a:ea typeface="+mn-ea"/>
                <a:cs typeface="Arial" charset="0"/>
              </a:defRPr>
            </a:lvl6pPr>
            <a:lvl7pPr marL="2743200" algn="l" defTabSz="914400" rtl="0" eaLnBrk="1" latinLnBrk="0" hangingPunct="1">
              <a:defRPr sz="900" kern="1200">
                <a:solidFill>
                  <a:schemeClr val="tx1"/>
                </a:solidFill>
                <a:latin typeface="Arial" charset="0"/>
                <a:ea typeface="+mn-ea"/>
                <a:cs typeface="Arial" charset="0"/>
              </a:defRPr>
            </a:lvl7pPr>
            <a:lvl8pPr marL="3200400" algn="l" defTabSz="914400" rtl="0" eaLnBrk="1" latinLnBrk="0" hangingPunct="1">
              <a:defRPr sz="900" kern="1200">
                <a:solidFill>
                  <a:schemeClr val="tx1"/>
                </a:solidFill>
                <a:latin typeface="Arial" charset="0"/>
                <a:ea typeface="+mn-ea"/>
                <a:cs typeface="Arial" charset="0"/>
              </a:defRPr>
            </a:lvl8pPr>
            <a:lvl9pPr marL="3657600" algn="l" defTabSz="914400" rtl="0" eaLnBrk="1" latinLnBrk="0" hangingPunct="1">
              <a:defRPr sz="900" kern="1200">
                <a:solidFill>
                  <a:schemeClr val="tx1"/>
                </a:solidFill>
                <a:latin typeface="Arial" charset="0"/>
                <a:ea typeface="+mn-ea"/>
                <a:cs typeface="Arial" charset="0"/>
              </a:defRPr>
            </a:lvl9pPr>
          </a:lstStyle>
          <a:p>
            <a:pPr>
              <a:defRPr/>
            </a:pPr>
            <a:fld id="{D2405B8E-4764-4EB6-99A7-F75204776B54}" type="slidenum">
              <a:rPr lang="en-US" sz="1760" smtClean="0"/>
              <a:pPr>
                <a:defRPr/>
              </a:pPr>
              <a:t>‹#›</a:t>
            </a:fld>
            <a:endParaRPr lang="en-US" sz="1760"/>
          </a:p>
        </p:txBody>
      </p:sp>
    </p:spTree>
    <p:extLst>
      <p:ext uri="{BB962C8B-B14F-4D97-AF65-F5344CB8AC3E}">
        <p14:creationId xmlns:p14="http://schemas.microsoft.com/office/powerpoint/2010/main" val="3182731611"/>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Lst>
  <p:hf hdr="0" ftr="0" dt="0"/>
  <p:txStyles>
    <p:titleStyle>
      <a:lvl1pPr algn="ctr" rtl="0" eaLnBrk="1" fontAlgn="base" hangingPunct="1">
        <a:spcBef>
          <a:spcPct val="0"/>
        </a:spcBef>
        <a:spcAft>
          <a:spcPct val="0"/>
        </a:spcAft>
        <a:defRPr sz="4107" b="1">
          <a:solidFill>
            <a:schemeClr val="bg1"/>
          </a:solidFill>
          <a:latin typeface="+mj-lt"/>
          <a:ea typeface="+mj-ea"/>
          <a:cs typeface="+mj-cs"/>
        </a:defRPr>
      </a:lvl1pPr>
      <a:lvl2pPr algn="ctr" rtl="0" eaLnBrk="1" fontAlgn="base" hangingPunct="1">
        <a:spcBef>
          <a:spcPct val="0"/>
        </a:spcBef>
        <a:spcAft>
          <a:spcPct val="0"/>
        </a:spcAft>
        <a:defRPr sz="4107" b="1">
          <a:solidFill>
            <a:schemeClr val="bg1"/>
          </a:solidFill>
          <a:latin typeface="Arial" charset="0"/>
          <a:cs typeface="Arial" charset="0"/>
        </a:defRPr>
      </a:lvl2pPr>
      <a:lvl3pPr algn="ctr" rtl="0" eaLnBrk="1" fontAlgn="base" hangingPunct="1">
        <a:spcBef>
          <a:spcPct val="0"/>
        </a:spcBef>
        <a:spcAft>
          <a:spcPct val="0"/>
        </a:spcAft>
        <a:defRPr sz="4107" b="1">
          <a:solidFill>
            <a:schemeClr val="bg1"/>
          </a:solidFill>
          <a:latin typeface="Arial" charset="0"/>
          <a:cs typeface="Arial" charset="0"/>
        </a:defRPr>
      </a:lvl3pPr>
      <a:lvl4pPr algn="ctr" rtl="0" eaLnBrk="1" fontAlgn="base" hangingPunct="1">
        <a:spcBef>
          <a:spcPct val="0"/>
        </a:spcBef>
        <a:spcAft>
          <a:spcPct val="0"/>
        </a:spcAft>
        <a:defRPr sz="4107" b="1">
          <a:solidFill>
            <a:schemeClr val="bg1"/>
          </a:solidFill>
          <a:latin typeface="Arial" charset="0"/>
          <a:cs typeface="Arial" charset="0"/>
        </a:defRPr>
      </a:lvl4pPr>
      <a:lvl5pPr algn="ctr" rtl="0" eaLnBrk="1" fontAlgn="base" hangingPunct="1">
        <a:spcBef>
          <a:spcPct val="0"/>
        </a:spcBef>
        <a:spcAft>
          <a:spcPct val="0"/>
        </a:spcAft>
        <a:defRPr sz="4107" b="1">
          <a:solidFill>
            <a:schemeClr val="bg1"/>
          </a:solidFill>
          <a:latin typeface="Arial" charset="0"/>
          <a:cs typeface="Arial" charset="0"/>
        </a:defRPr>
      </a:lvl5pPr>
      <a:lvl6pPr marL="670575" algn="ctr" rtl="0" eaLnBrk="1" fontAlgn="base" hangingPunct="1">
        <a:spcBef>
          <a:spcPct val="0"/>
        </a:spcBef>
        <a:spcAft>
          <a:spcPct val="0"/>
        </a:spcAft>
        <a:defRPr sz="5867">
          <a:solidFill>
            <a:schemeClr val="tx2"/>
          </a:solidFill>
          <a:latin typeface="Arial" charset="0"/>
          <a:cs typeface="Arial" charset="0"/>
        </a:defRPr>
      </a:lvl6pPr>
      <a:lvl7pPr marL="1341150" algn="ctr" rtl="0" eaLnBrk="1" fontAlgn="base" hangingPunct="1">
        <a:spcBef>
          <a:spcPct val="0"/>
        </a:spcBef>
        <a:spcAft>
          <a:spcPct val="0"/>
        </a:spcAft>
        <a:defRPr sz="5867">
          <a:solidFill>
            <a:schemeClr val="tx2"/>
          </a:solidFill>
          <a:latin typeface="Arial" charset="0"/>
          <a:cs typeface="Arial" charset="0"/>
        </a:defRPr>
      </a:lvl7pPr>
      <a:lvl8pPr marL="2011726" algn="ctr" rtl="0" eaLnBrk="1" fontAlgn="base" hangingPunct="1">
        <a:spcBef>
          <a:spcPct val="0"/>
        </a:spcBef>
        <a:spcAft>
          <a:spcPct val="0"/>
        </a:spcAft>
        <a:defRPr sz="5867">
          <a:solidFill>
            <a:schemeClr val="tx2"/>
          </a:solidFill>
          <a:latin typeface="Arial" charset="0"/>
          <a:cs typeface="Arial" charset="0"/>
        </a:defRPr>
      </a:lvl8pPr>
      <a:lvl9pPr marL="2682301" algn="ctr" rtl="0" eaLnBrk="1" fontAlgn="base" hangingPunct="1">
        <a:spcBef>
          <a:spcPct val="0"/>
        </a:spcBef>
        <a:spcAft>
          <a:spcPct val="0"/>
        </a:spcAft>
        <a:defRPr sz="5867">
          <a:solidFill>
            <a:schemeClr val="tx2"/>
          </a:solidFill>
          <a:latin typeface="Arial" charset="0"/>
          <a:cs typeface="Arial" charset="0"/>
        </a:defRPr>
      </a:lvl9pPr>
    </p:titleStyle>
    <p:bodyStyle>
      <a:lvl1pPr marL="502931" indent="-502931" algn="l" rtl="0" eaLnBrk="1" fontAlgn="base" hangingPunct="1">
        <a:spcBef>
          <a:spcPts val="1760"/>
        </a:spcBef>
        <a:spcAft>
          <a:spcPct val="0"/>
        </a:spcAft>
        <a:buFont typeface="Wingdings" pitchFamily="2" charset="2"/>
        <a:buChar char="v"/>
        <a:defRPr>
          <a:solidFill>
            <a:schemeClr val="tx1"/>
          </a:solidFill>
          <a:latin typeface="+mn-lt"/>
          <a:ea typeface="+mn-ea"/>
          <a:cs typeface="+mn-cs"/>
        </a:defRPr>
      </a:lvl1pPr>
      <a:lvl2pPr marL="1089685" indent="-419110" algn="l" rtl="0" eaLnBrk="1" fontAlgn="base" hangingPunct="1">
        <a:spcBef>
          <a:spcPts val="1760"/>
        </a:spcBef>
        <a:spcAft>
          <a:spcPct val="0"/>
        </a:spcAft>
        <a:buFont typeface="Wingdings" pitchFamily="2" charset="2"/>
        <a:buChar char="v"/>
        <a:defRPr>
          <a:solidFill>
            <a:schemeClr val="tx1"/>
          </a:solidFill>
          <a:latin typeface="+mn-lt"/>
          <a:cs typeface="+mn-cs"/>
        </a:defRPr>
      </a:lvl2pPr>
      <a:lvl3pPr marL="1676438" indent="-335288" algn="l" rtl="0" eaLnBrk="1" fontAlgn="base" hangingPunct="1">
        <a:spcBef>
          <a:spcPts val="1760"/>
        </a:spcBef>
        <a:spcAft>
          <a:spcPct val="0"/>
        </a:spcAft>
        <a:buFont typeface="Wingdings" pitchFamily="2" charset="2"/>
        <a:buChar char="v"/>
        <a:defRPr>
          <a:solidFill>
            <a:schemeClr val="tx1"/>
          </a:solidFill>
          <a:latin typeface="+mn-lt"/>
          <a:cs typeface="+mn-cs"/>
        </a:defRPr>
      </a:lvl3pPr>
      <a:lvl4pPr marL="2347013" indent="-335288" algn="l" rtl="0" eaLnBrk="1" fontAlgn="base" hangingPunct="1">
        <a:spcBef>
          <a:spcPts val="1760"/>
        </a:spcBef>
        <a:spcAft>
          <a:spcPct val="0"/>
        </a:spcAft>
        <a:buFont typeface="Wingdings" pitchFamily="2" charset="2"/>
        <a:buChar char="v"/>
        <a:defRPr>
          <a:solidFill>
            <a:schemeClr val="tx1"/>
          </a:solidFill>
          <a:latin typeface="+mn-lt"/>
          <a:cs typeface="+mn-cs"/>
        </a:defRPr>
      </a:lvl4pPr>
      <a:lvl5pPr marL="3017589" indent="-335288" algn="l" rtl="0" eaLnBrk="1" fontAlgn="base" hangingPunct="1">
        <a:spcBef>
          <a:spcPts val="1760"/>
        </a:spcBef>
        <a:spcAft>
          <a:spcPct val="0"/>
        </a:spcAft>
        <a:buFont typeface="Wingdings" pitchFamily="2" charset="2"/>
        <a:buChar char="v"/>
        <a:defRPr>
          <a:solidFill>
            <a:schemeClr val="tx1"/>
          </a:solidFill>
          <a:latin typeface="+mn-lt"/>
          <a:cs typeface="+mn-cs"/>
        </a:defRPr>
      </a:lvl5pPr>
      <a:lvl6pPr marL="3688164" indent="-335288" algn="l" rtl="0" eaLnBrk="1" fontAlgn="base" hangingPunct="1">
        <a:spcBef>
          <a:spcPct val="20000"/>
        </a:spcBef>
        <a:spcAft>
          <a:spcPct val="0"/>
        </a:spcAft>
        <a:buChar char="»"/>
        <a:defRPr sz="2933">
          <a:solidFill>
            <a:schemeClr val="tx1"/>
          </a:solidFill>
          <a:latin typeface="+mn-lt"/>
          <a:cs typeface="+mn-cs"/>
        </a:defRPr>
      </a:lvl6pPr>
      <a:lvl7pPr marL="4358739" indent="-335288" algn="l" rtl="0" eaLnBrk="1" fontAlgn="base" hangingPunct="1">
        <a:spcBef>
          <a:spcPct val="20000"/>
        </a:spcBef>
        <a:spcAft>
          <a:spcPct val="0"/>
        </a:spcAft>
        <a:buChar char="»"/>
        <a:defRPr sz="2933">
          <a:solidFill>
            <a:schemeClr val="tx1"/>
          </a:solidFill>
          <a:latin typeface="+mn-lt"/>
          <a:cs typeface="+mn-cs"/>
        </a:defRPr>
      </a:lvl7pPr>
      <a:lvl8pPr marL="5029314" indent="-335288" algn="l" rtl="0" eaLnBrk="1" fontAlgn="base" hangingPunct="1">
        <a:spcBef>
          <a:spcPct val="20000"/>
        </a:spcBef>
        <a:spcAft>
          <a:spcPct val="0"/>
        </a:spcAft>
        <a:buChar char="»"/>
        <a:defRPr sz="2933">
          <a:solidFill>
            <a:schemeClr val="tx1"/>
          </a:solidFill>
          <a:latin typeface="+mn-lt"/>
          <a:cs typeface="+mn-cs"/>
        </a:defRPr>
      </a:lvl8pPr>
      <a:lvl9pPr marL="5699890" indent="-335288" algn="l" rtl="0" eaLnBrk="1" fontAlgn="base" hangingPunct="1">
        <a:spcBef>
          <a:spcPct val="20000"/>
        </a:spcBef>
        <a:spcAft>
          <a:spcPct val="0"/>
        </a:spcAft>
        <a:buChar char="»"/>
        <a:defRPr sz="2933">
          <a:solidFill>
            <a:schemeClr val="tx1"/>
          </a:solidFill>
          <a:latin typeface="+mn-lt"/>
          <a:cs typeface="+mn-cs"/>
        </a:defRPr>
      </a:lvl9pPr>
    </p:bodyStyle>
    <p:otherStyle>
      <a:defPPr>
        <a:defRPr lang="en-US"/>
      </a:defPPr>
      <a:lvl1pPr marL="0" algn="l" defTabSz="1341150" rtl="0" eaLnBrk="1" latinLnBrk="0" hangingPunct="1">
        <a:defRPr sz="2640" kern="1200">
          <a:solidFill>
            <a:schemeClr val="tx1"/>
          </a:solidFill>
          <a:latin typeface="+mn-lt"/>
          <a:ea typeface="+mn-ea"/>
          <a:cs typeface="+mn-cs"/>
        </a:defRPr>
      </a:lvl1pPr>
      <a:lvl2pPr marL="670575" algn="l" defTabSz="1341150" rtl="0" eaLnBrk="1" latinLnBrk="0" hangingPunct="1">
        <a:defRPr sz="2640" kern="1200">
          <a:solidFill>
            <a:schemeClr val="tx1"/>
          </a:solidFill>
          <a:latin typeface="+mn-lt"/>
          <a:ea typeface="+mn-ea"/>
          <a:cs typeface="+mn-cs"/>
        </a:defRPr>
      </a:lvl2pPr>
      <a:lvl3pPr marL="1341150" algn="l" defTabSz="1341150" rtl="0" eaLnBrk="1" latinLnBrk="0" hangingPunct="1">
        <a:defRPr sz="2640" kern="1200">
          <a:solidFill>
            <a:schemeClr val="tx1"/>
          </a:solidFill>
          <a:latin typeface="+mn-lt"/>
          <a:ea typeface="+mn-ea"/>
          <a:cs typeface="+mn-cs"/>
        </a:defRPr>
      </a:lvl3pPr>
      <a:lvl4pPr marL="2011726" algn="l" defTabSz="1341150" rtl="0" eaLnBrk="1" latinLnBrk="0" hangingPunct="1">
        <a:defRPr sz="2640" kern="1200">
          <a:solidFill>
            <a:schemeClr val="tx1"/>
          </a:solidFill>
          <a:latin typeface="+mn-lt"/>
          <a:ea typeface="+mn-ea"/>
          <a:cs typeface="+mn-cs"/>
        </a:defRPr>
      </a:lvl4pPr>
      <a:lvl5pPr marL="2682301" algn="l" defTabSz="1341150" rtl="0" eaLnBrk="1" latinLnBrk="0" hangingPunct="1">
        <a:defRPr sz="2640" kern="1200">
          <a:solidFill>
            <a:schemeClr val="tx1"/>
          </a:solidFill>
          <a:latin typeface="+mn-lt"/>
          <a:ea typeface="+mn-ea"/>
          <a:cs typeface="+mn-cs"/>
        </a:defRPr>
      </a:lvl5pPr>
      <a:lvl6pPr marL="3352876" algn="l" defTabSz="1341150" rtl="0" eaLnBrk="1" latinLnBrk="0" hangingPunct="1">
        <a:defRPr sz="2640" kern="1200">
          <a:solidFill>
            <a:schemeClr val="tx1"/>
          </a:solidFill>
          <a:latin typeface="+mn-lt"/>
          <a:ea typeface="+mn-ea"/>
          <a:cs typeface="+mn-cs"/>
        </a:defRPr>
      </a:lvl6pPr>
      <a:lvl7pPr marL="4023451" algn="l" defTabSz="1341150" rtl="0" eaLnBrk="1" latinLnBrk="0" hangingPunct="1">
        <a:defRPr sz="2640" kern="1200">
          <a:solidFill>
            <a:schemeClr val="tx1"/>
          </a:solidFill>
          <a:latin typeface="+mn-lt"/>
          <a:ea typeface="+mn-ea"/>
          <a:cs typeface="+mn-cs"/>
        </a:defRPr>
      </a:lvl7pPr>
      <a:lvl8pPr marL="4694027" algn="l" defTabSz="1341150" rtl="0" eaLnBrk="1" latinLnBrk="0" hangingPunct="1">
        <a:defRPr sz="2640" kern="1200">
          <a:solidFill>
            <a:schemeClr val="tx1"/>
          </a:solidFill>
          <a:latin typeface="+mn-lt"/>
          <a:ea typeface="+mn-ea"/>
          <a:cs typeface="+mn-cs"/>
        </a:defRPr>
      </a:lvl8pPr>
      <a:lvl9pPr marL="5364602" algn="l" defTabSz="1341150" rtl="0" eaLnBrk="1" latinLnBrk="0" hangingPunct="1">
        <a:defRPr sz="264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706582" y="591671"/>
            <a:ext cx="14131636" cy="690282"/>
          </a:xfrm>
          <a:custGeom>
            <a:avLst/>
            <a:gdLst/>
            <a:ahLst/>
            <a:cxnLst/>
            <a:rect l="l" t="t" r="r" b="b"/>
            <a:pathLst>
              <a:path w="9144000" h="533400">
                <a:moveTo>
                  <a:pt x="9144000" y="0"/>
                </a:moveTo>
                <a:lnTo>
                  <a:pt x="0" y="0"/>
                </a:lnTo>
                <a:lnTo>
                  <a:pt x="0" y="533400"/>
                </a:lnTo>
                <a:lnTo>
                  <a:pt x="9144000" y="533400"/>
                </a:lnTo>
                <a:lnTo>
                  <a:pt x="9144000" y="0"/>
                </a:lnTo>
                <a:close/>
              </a:path>
            </a:pathLst>
          </a:custGeom>
          <a:solidFill>
            <a:srgbClr val="00529B"/>
          </a:solidFill>
        </p:spPr>
        <p:txBody>
          <a:bodyPr wrap="square" lIns="0" tIns="0" rIns="0" bIns="0" rtlCol="0"/>
          <a:lstStyle/>
          <a:p>
            <a:endParaRPr sz="2329"/>
          </a:p>
        </p:txBody>
      </p:sp>
      <p:sp>
        <p:nvSpPr>
          <p:cNvPr id="2" name="Holder 2"/>
          <p:cNvSpPr>
            <a:spLocks noGrp="1"/>
          </p:cNvSpPr>
          <p:nvPr>
            <p:ph type="title"/>
          </p:nvPr>
        </p:nvSpPr>
        <p:spPr>
          <a:xfrm>
            <a:off x="706582" y="115703"/>
            <a:ext cx="14131636" cy="369332"/>
          </a:xfrm>
          <a:prstGeom prst="rect">
            <a:avLst/>
          </a:prstGeom>
        </p:spPr>
        <p:txBody>
          <a:bodyPr wrap="square" lIns="0" tIns="0" rIns="0" bIns="0">
            <a:spAutoFit/>
          </a:bodyPr>
          <a:lstStyle>
            <a:lvl1pPr>
              <a:defRPr sz="2400" b="1" i="0">
                <a:solidFill>
                  <a:schemeClr val="bg1"/>
                </a:solidFill>
                <a:latin typeface="Calibri"/>
                <a:cs typeface="Calibri"/>
              </a:defRPr>
            </a:lvl1pPr>
          </a:lstStyle>
          <a:p>
            <a:endParaRPr/>
          </a:p>
        </p:txBody>
      </p:sp>
      <p:sp>
        <p:nvSpPr>
          <p:cNvPr id="3" name="Holder 3"/>
          <p:cNvSpPr>
            <a:spLocks noGrp="1"/>
          </p:cNvSpPr>
          <p:nvPr>
            <p:ph type="body" idx="1"/>
          </p:nvPr>
        </p:nvSpPr>
        <p:spPr>
          <a:xfrm>
            <a:off x="418727" y="1676687"/>
            <a:ext cx="14707343" cy="269304"/>
          </a:xfrm>
          <a:prstGeom prst="rect">
            <a:avLst/>
          </a:prstGeom>
        </p:spPr>
        <p:txBody>
          <a:bodyPr wrap="square" lIns="0" tIns="0" rIns="0" bIns="0">
            <a:spAutoFit/>
          </a:bodyPr>
          <a:lstStyle>
            <a:lvl1pPr>
              <a:defRPr sz="1750" b="0" i="0">
                <a:solidFill>
                  <a:schemeClr val="tx1"/>
                </a:solidFill>
                <a:latin typeface="Arial"/>
                <a:cs typeface="Arial"/>
              </a:defRPr>
            </a:lvl1pPr>
          </a:lstStyle>
          <a:p>
            <a:endParaRPr/>
          </a:p>
        </p:txBody>
      </p:sp>
      <p:sp>
        <p:nvSpPr>
          <p:cNvPr id="4" name="Holder 4"/>
          <p:cNvSpPr>
            <a:spLocks noGrp="1"/>
          </p:cNvSpPr>
          <p:nvPr>
            <p:ph type="ftr" sz="quarter" idx="5"/>
          </p:nvPr>
        </p:nvSpPr>
        <p:spPr>
          <a:xfrm>
            <a:off x="5285232" y="9354312"/>
            <a:ext cx="4974336" cy="276999"/>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777240" y="9354312"/>
            <a:ext cx="3575304" cy="276999"/>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3/19/2026</a:t>
            </a:fld>
            <a:endParaRPr lang="en-US"/>
          </a:p>
        </p:txBody>
      </p:sp>
      <p:sp>
        <p:nvSpPr>
          <p:cNvPr id="6" name="Holder 6"/>
          <p:cNvSpPr>
            <a:spLocks noGrp="1"/>
          </p:cNvSpPr>
          <p:nvPr>
            <p:ph type="sldNum" sz="quarter" idx="7"/>
          </p:nvPr>
        </p:nvSpPr>
        <p:spPr>
          <a:xfrm>
            <a:off x="14332619" y="9121861"/>
            <a:ext cx="401378" cy="230832"/>
          </a:xfrm>
          <a:prstGeom prst="rect">
            <a:avLst/>
          </a:prstGeom>
        </p:spPr>
        <p:txBody>
          <a:bodyPr wrap="square" lIns="0" tIns="0" rIns="0" bIns="0">
            <a:spAutoFit/>
          </a:bodyPr>
          <a:lstStyle>
            <a:lvl1pPr>
              <a:defRPr sz="1553" b="0" i="0">
                <a:solidFill>
                  <a:schemeClr val="tx1"/>
                </a:solidFill>
                <a:latin typeface="Arial"/>
                <a:cs typeface="Arial"/>
              </a:defRPr>
            </a:lvl1pPr>
          </a:lstStyle>
          <a:p>
            <a:pPr marL="49305">
              <a:lnSpc>
                <a:spcPts val="1844"/>
              </a:lnSpc>
            </a:pPr>
            <a:fld id="{81D60167-4931-47E6-BA6A-407CBD079E47}" type="slidenum">
              <a:rPr lang="en-US" smtClean="0"/>
              <a:pPr marL="49305">
                <a:lnSpc>
                  <a:spcPts val="1844"/>
                </a:lnSpc>
              </a:pPr>
              <a:t>‹#›</a:t>
            </a:fld>
            <a:endParaRPr lang="en-US"/>
          </a:p>
        </p:txBody>
      </p:sp>
    </p:spTree>
    <p:extLst>
      <p:ext uri="{BB962C8B-B14F-4D97-AF65-F5344CB8AC3E}">
        <p14:creationId xmlns:p14="http://schemas.microsoft.com/office/powerpoint/2010/main" val="2401367403"/>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Lst>
  <p:txStyles>
    <p:titleStyle>
      <a:lvl1pPr>
        <a:defRPr>
          <a:latin typeface="+mj-lt"/>
          <a:ea typeface="+mj-ea"/>
          <a:cs typeface="+mj-cs"/>
        </a:defRPr>
      </a:lvl1pPr>
    </p:titleStyle>
    <p:bodyStyle>
      <a:lvl1pPr marL="0">
        <a:defRPr>
          <a:latin typeface="+mn-lt"/>
          <a:ea typeface="+mn-ea"/>
          <a:cs typeface="+mn-cs"/>
        </a:defRPr>
      </a:lvl1pPr>
      <a:lvl2pPr marL="591663">
        <a:defRPr>
          <a:latin typeface="+mn-lt"/>
          <a:ea typeface="+mn-ea"/>
          <a:cs typeface="+mn-cs"/>
        </a:defRPr>
      </a:lvl2pPr>
      <a:lvl3pPr marL="1183325">
        <a:defRPr>
          <a:latin typeface="+mn-lt"/>
          <a:ea typeface="+mn-ea"/>
          <a:cs typeface="+mn-cs"/>
        </a:defRPr>
      </a:lvl3pPr>
      <a:lvl4pPr marL="1774988">
        <a:defRPr>
          <a:latin typeface="+mn-lt"/>
          <a:ea typeface="+mn-ea"/>
          <a:cs typeface="+mn-cs"/>
        </a:defRPr>
      </a:lvl4pPr>
      <a:lvl5pPr marL="2366650">
        <a:defRPr>
          <a:latin typeface="+mn-lt"/>
          <a:ea typeface="+mn-ea"/>
          <a:cs typeface="+mn-cs"/>
        </a:defRPr>
      </a:lvl5pPr>
      <a:lvl6pPr marL="2958313">
        <a:defRPr>
          <a:latin typeface="+mn-lt"/>
          <a:ea typeface="+mn-ea"/>
          <a:cs typeface="+mn-cs"/>
        </a:defRPr>
      </a:lvl6pPr>
      <a:lvl7pPr marL="3549975">
        <a:defRPr>
          <a:latin typeface="+mn-lt"/>
          <a:ea typeface="+mn-ea"/>
          <a:cs typeface="+mn-cs"/>
        </a:defRPr>
      </a:lvl7pPr>
      <a:lvl8pPr marL="4141638">
        <a:defRPr>
          <a:latin typeface="+mn-lt"/>
          <a:ea typeface="+mn-ea"/>
          <a:cs typeface="+mn-cs"/>
        </a:defRPr>
      </a:lvl8pPr>
      <a:lvl9pPr marL="4733300">
        <a:defRPr>
          <a:latin typeface="+mn-lt"/>
          <a:ea typeface="+mn-ea"/>
          <a:cs typeface="+mn-cs"/>
        </a:defRPr>
      </a:lvl9pPr>
    </p:bodyStyle>
    <p:otherStyle>
      <a:lvl1pPr marL="0">
        <a:defRPr>
          <a:latin typeface="+mn-lt"/>
          <a:ea typeface="+mn-ea"/>
          <a:cs typeface="+mn-cs"/>
        </a:defRPr>
      </a:lvl1pPr>
      <a:lvl2pPr marL="591663">
        <a:defRPr>
          <a:latin typeface="+mn-lt"/>
          <a:ea typeface="+mn-ea"/>
          <a:cs typeface="+mn-cs"/>
        </a:defRPr>
      </a:lvl2pPr>
      <a:lvl3pPr marL="1183325">
        <a:defRPr>
          <a:latin typeface="+mn-lt"/>
          <a:ea typeface="+mn-ea"/>
          <a:cs typeface="+mn-cs"/>
        </a:defRPr>
      </a:lvl3pPr>
      <a:lvl4pPr marL="1774988">
        <a:defRPr>
          <a:latin typeface="+mn-lt"/>
          <a:ea typeface="+mn-ea"/>
          <a:cs typeface="+mn-cs"/>
        </a:defRPr>
      </a:lvl4pPr>
      <a:lvl5pPr marL="2366650">
        <a:defRPr>
          <a:latin typeface="+mn-lt"/>
          <a:ea typeface="+mn-ea"/>
          <a:cs typeface="+mn-cs"/>
        </a:defRPr>
      </a:lvl5pPr>
      <a:lvl6pPr marL="2958313">
        <a:defRPr>
          <a:latin typeface="+mn-lt"/>
          <a:ea typeface="+mn-ea"/>
          <a:cs typeface="+mn-cs"/>
        </a:defRPr>
      </a:lvl6pPr>
      <a:lvl7pPr marL="3549975">
        <a:defRPr>
          <a:latin typeface="+mn-lt"/>
          <a:ea typeface="+mn-ea"/>
          <a:cs typeface="+mn-cs"/>
        </a:defRPr>
      </a:lvl7pPr>
      <a:lvl8pPr marL="4141638">
        <a:defRPr>
          <a:latin typeface="+mn-lt"/>
          <a:ea typeface="+mn-ea"/>
          <a:cs typeface="+mn-cs"/>
        </a:defRPr>
      </a:lvl8pPr>
      <a:lvl9pPr marL="4733300">
        <a:defRPr>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13"/>
          <p:cNvSpPr>
            <a:spLocks noChangeArrowheads="1"/>
          </p:cNvSpPr>
          <p:nvPr/>
        </p:nvSpPr>
        <p:spPr bwMode="auto">
          <a:xfrm>
            <a:off x="0" y="0"/>
            <a:ext cx="15544800" cy="782320"/>
          </a:xfrm>
          <a:prstGeom prst="rect">
            <a:avLst/>
          </a:prstGeom>
          <a:solidFill>
            <a:srgbClr val="00529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900">
                <a:solidFill>
                  <a:schemeClr val="tx1"/>
                </a:solidFill>
                <a:latin typeface="Arial" charset="0"/>
                <a:cs typeface="Arial" charset="0"/>
              </a:defRPr>
            </a:lvl1pPr>
            <a:lvl2pPr marL="742950" indent="-285750" eaLnBrk="0" hangingPunct="0">
              <a:defRPr sz="900">
                <a:solidFill>
                  <a:schemeClr val="tx1"/>
                </a:solidFill>
                <a:latin typeface="Arial" charset="0"/>
                <a:cs typeface="Arial" charset="0"/>
              </a:defRPr>
            </a:lvl2pPr>
            <a:lvl3pPr marL="1143000" indent="-228600" eaLnBrk="0" hangingPunct="0">
              <a:defRPr sz="900">
                <a:solidFill>
                  <a:schemeClr val="tx1"/>
                </a:solidFill>
                <a:latin typeface="Arial" charset="0"/>
                <a:cs typeface="Arial" charset="0"/>
              </a:defRPr>
            </a:lvl3pPr>
            <a:lvl4pPr marL="1600200" indent="-228600" eaLnBrk="0" hangingPunct="0">
              <a:defRPr sz="900">
                <a:solidFill>
                  <a:schemeClr val="tx1"/>
                </a:solidFill>
                <a:latin typeface="Arial" charset="0"/>
                <a:cs typeface="Arial" charset="0"/>
              </a:defRPr>
            </a:lvl4pPr>
            <a:lvl5pPr marL="2057400" indent="-228600" eaLnBrk="0" hangingPunct="0">
              <a:defRPr sz="900">
                <a:solidFill>
                  <a:schemeClr val="tx1"/>
                </a:solidFill>
                <a:latin typeface="Arial" charset="0"/>
                <a:cs typeface="Arial" charset="0"/>
              </a:defRPr>
            </a:lvl5pPr>
            <a:lvl6pPr marL="2514600" indent="-228600" eaLnBrk="0" fontAlgn="base" hangingPunct="0">
              <a:spcBef>
                <a:spcPct val="0"/>
              </a:spcBef>
              <a:spcAft>
                <a:spcPct val="0"/>
              </a:spcAft>
              <a:defRPr sz="900">
                <a:solidFill>
                  <a:schemeClr val="tx1"/>
                </a:solidFill>
                <a:latin typeface="Arial" charset="0"/>
                <a:cs typeface="Arial" charset="0"/>
              </a:defRPr>
            </a:lvl6pPr>
            <a:lvl7pPr marL="2971800" indent="-228600" eaLnBrk="0" fontAlgn="base" hangingPunct="0">
              <a:spcBef>
                <a:spcPct val="0"/>
              </a:spcBef>
              <a:spcAft>
                <a:spcPct val="0"/>
              </a:spcAft>
              <a:defRPr sz="900">
                <a:solidFill>
                  <a:schemeClr val="tx1"/>
                </a:solidFill>
                <a:latin typeface="Arial" charset="0"/>
                <a:cs typeface="Arial" charset="0"/>
              </a:defRPr>
            </a:lvl7pPr>
            <a:lvl8pPr marL="3429000" indent="-228600" eaLnBrk="0" fontAlgn="base" hangingPunct="0">
              <a:spcBef>
                <a:spcPct val="0"/>
              </a:spcBef>
              <a:spcAft>
                <a:spcPct val="0"/>
              </a:spcAft>
              <a:defRPr sz="900">
                <a:solidFill>
                  <a:schemeClr val="tx1"/>
                </a:solidFill>
                <a:latin typeface="Arial" charset="0"/>
                <a:cs typeface="Arial" charset="0"/>
              </a:defRPr>
            </a:lvl8pPr>
            <a:lvl9pPr marL="3886200" indent="-228600" eaLnBrk="0" fontAlgn="base" hangingPunct="0">
              <a:spcBef>
                <a:spcPct val="0"/>
              </a:spcBef>
              <a:spcAft>
                <a:spcPct val="0"/>
              </a:spcAft>
              <a:defRPr sz="900">
                <a:solidFill>
                  <a:schemeClr val="tx1"/>
                </a:solidFill>
                <a:latin typeface="Arial" charset="0"/>
                <a:cs typeface="Arial" charset="0"/>
              </a:defRPr>
            </a:lvl9pPr>
          </a:lstStyle>
          <a:p>
            <a:pPr algn="ctr" eaLnBrk="1" hangingPunct="1">
              <a:defRPr/>
            </a:pPr>
            <a:endParaRPr lang="en-US" altLang="en-US" sz="3825">
              <a:solidFill>
                <a:schemeClr val="bg1"/>
              </a:solidFill>
            </a:endParaRPr>
          </a:p>
        </p:txBody>
      </p:sp>
      <p:sp>
        <p:nvSpPr>
          <p:cNvPr id="1027" name="Rectangle 2"/>
          <p:cNvSpPr>
            <a:spLocks noGrp="1" noChangeArrowheads="1"/>
          </p:cNvSpPr>
          <p:nvPr>
            <p:ph type="title"/>
          </p:nvPr>
        </p:nvSpPr>
        <p:spPr bwMode="auto">
          <a:xfrm>
            <a:off x="1381762" y="0"/>
            <a:ext cx="12829857" cy="782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8" name="Rectangle 3"/>
          <p:cNvSpPr>
            <a:spLocks noGrp="1" noChangeArrowheads="1"/>
          </p:cNvSpPr>
          <p:nvPr>
            <p:ph type="body" idx="1"/>
          </p:nvPr>
        </p:nvSpPr>
        <p:spPr bwMode="auto">
          <a:xfrm>
            <a:off x="777240" y="2526242"/>
            <a:ext cx="13990320" cy="66380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68614" name="Rectangle 6"/>
          <p:cNvSpPr>
            <a:spLocks noGrp="1" noChangeArrowheads="1"/>
          </p:cNvSpPr>
          <p:nvPr>
            <p:ph type="sldNum" sz="quarter" idx="4"/>
          </p:nvPr>
        </p:nvSpPr>
        <p:spPr bwMode="auto">
          <a:xfrm>
            <a:off x="14897100" y="9611360"/>
            <a:ext cx="647700" cy="44704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785"/>
            </a:lvl1pPr>
          </a:lstStyle>
          <a:p>
            <a:pPr>
              <a:defRPr/>
            </a:pPr>
            <a:fld id="{8FF2BE86-1DD2-46A0-88F5-DEAFD0AC179F}" type="slidenum">
              <a:rPr lang="en-US" altLang="en-US"/>
              <a:pPr>
                <a:defRPr/>
              </a:pPr>
              <a:t>‹#›</a:t>
            </a:fld>
            <a:endParaRPr lang="en-US" altLang="en-US"/>
          </a:p>
        </p:txBody>
      </p:sp>
      <p:pic>
        <p:nvPicPr>
          <p:cNvPr id="1030" name="Picture 11" descr="NYC-EP-logo-stacked-white"/>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14211618" y="111760"/>
            <a:ext cx="1165860" cy="598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7047521"/>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 id="2147483713" r:id="rId13"/>
  </p:sldLayoutIdLst>
  <p:hf sldNum="0" hdr="0" ftr="0" dt="0"/>
  <p:txStyles>
    <p:titleStyle>
      <a:lvl1pPr algn="ctr" rtl="0" eaLnBrk="0" fontAlgn="base" hangingPunct="0">
        <a:spcBef>
          <a:spcPct val="0"/>
        </a:spcBef>
        <a:spcAft>
          <a:spcPct val="0"/>
        </a:spcAft>
        <a:defRPr sz="3825">
          <a:solidFill>
            <a:schemeClr val="bg1"/>
          </a:solidFill>
          <a:latin typeface="+mj-lt"/>
          <a:ea typeface="+mj-ea"/>
          <a:cs typeface="+mj-cs"/>
        </a:defRPr>
      </a:lvl1pPr>
      <a:lvl2pPr algn="ctr" rtl="0" eaLnBrk="0" fontAlgn="base" hangingPunct="0">
        <a:spcBef>
          <a:spcPct val="0"/>
        </a:spcBef>
        <a:spcAft>
          <a:spcPct val="0"/>
        </a:spcAft>
        <a:defRPr sz="3825">
          <a:solidFill>
            <a:schemeClr val="bg1"/>
          </a:solidFill>
          <a:latin typeface="Arial" charset="0"/>
          <a:cs typeface="Arial" charset="0"/>
        </a:defRPr>
      </a:lvl2pPr>
      <a:lvl3pPr algn="ctr" rtl="0" eaLnBrk="0" fontAlgn="base" hangingPunct="0">
        <a:spcBef>
          <a:spcPct val="0"/>
        </a:spcBef>
        <a:spcAft>
          <a:spcPct val="0"/>
        </a:spcAft>
        <a:defRPr sz="3825">
          <a:solidFill>
            <a:schemeClr val="bg1"/>
          </a:solidFill>
          <a:latin typeface="Arial" charset="0"/>
          <a:cs typeface="Arial" charset="0"/>
        </a:defRPr>
      </a:lvl3pPr>
      <a:lvl4pPr algn="ctr" rtl="0" eaLnBrk="0" fontAlgn="base" hangingPunct="0">
        <a:spcBef>
          <a:spcPct val="0"/>
        </a:spcBef>
        <a:spcAft>
          <a:spcPct val="0"/>
        </a:spcAft>
        <a:defRPr sz="3825">
          <a:solidFill>
            <a:schemeClr val="bg1"/>
          </a:solidFill>
          <a:latin typeface="Arial" charset="0"/>
          <a:cs typeface="Arial" charset="0"/>
        </a:defRPr>
      </a:lvl4pPr>
      <a:lvl5pPr algn="ctr" rtl="0" eaLnBrk="0" fontAlgn="base" hangingPunct="0">
        <a:spcBef>
          <a:spcPct val="0"/>
        </a:spcBef>
        <a:spcAft>
          <a:spcPct val="0"/>
        </a:spcAft>
        <a:defRPr sz="3825">
          <a:solidFill>
            <a:schemeClr val="bg1"/>
          </a:solidFill>
          <a:latin typeface="Arial" charset="0"/>
          <a:cs typeface="Arial" charset="0"/>
        </a:defRPr>
      </a:lvl5pPr>
      <a:lvl6pPr marL="582930" algn="ctr" rtl="0" eaLnBrk="1" fontAlgn="base" hangingPunct="1">
        <a:spcBef>
          <a:spcPct val="0"/>
        </a:spcBef>
        <a:spcAft>
          <a:spcPct val="0"/>
        </a:spcAft>
        <a:defRPr sz="5100">
          <a:solidFill>
            <a:schemeClr val="tx2"/>
          </a:solidFill>
          <a:latin typeface="Arial" charset="0"/>
          <a:cs typeface="Arial" charset="0"/>
        </a:defRPr>
      </a:lvl6pPr>
      <a:lvl7pPr marL="1165860" algn="ctr" rtl="0" eaLnBrk="1" fontAlgn="base" hangingPunct="1">
        <a:spcBef>
          <a:spcPct val="0"/>
        </a:spcBef>
        <a:spcAft>
          <a:spcPct val="0"/>
        </a:spcAft>
        <a:defRPr sz="5100">
          <a:solidFill>
            <a:schemeClr val="tx2"/>
          </a:solidFill>
          <a:latin typeface="Arial" charset="0"/>
          <a:cs typeface="Arial" charset="0"/>
        </a:defRPr>
      </a:lvl7pPr>
      <a:lvl8pPr marL="1748790" algn="ctr" rtl="0" eaLnBrk="1" fontAlgn="base" hangingPunct="1">
        <a:spcBef>
          <a:spcPct val="0"/>
        </a:spcBef>
        <a:spcAft>
          <a:spcPct val="0"/>
        </a:spcAft>
        <a:defRPr sz="5100">
          <a:solidFill>
            <a:schemeClr val="tx2"/>
          </a:solidFill>
          <a:latin typeface="Arial" charset="0"/>
          <a:cs typeface="Arial" charset="0"/>
        </a:defRPr>
      </a:lvl8pPr>
      <a:lvl9pPr marL="2331720" algn="ctr" rtl="0" eaLnBrk="1" fontAlgn="base" hangingPunct="1">
        <a:spcBef>
          <a:spcPct val="0"/>
        </a:spcBef>
        <a:spcAft>
          <a:spcPct val="0"/>
        </a:spcAft>
        <a:defRPr sz="5100">
          <a:solidFill>
            <a:schemeClr val="tx2"/>
          </a:solidFill>
          <a:latin typeface="Arial" charset="0"/>
          <a:cs typeface="Arial" charset="0"/>
        </a:defRPr>
      </a:lvl9pPr>
    </p:titleStyle>
    <p:bodyStyle>
      <a:lvl1pPr marL="437198" indent="-437198" algn="l" rtl="0" eaLnBrk="0" fontAlgn="base" hangingPunct="0">
        <a:spcBef>
          <a:spcPts val="1530"/>
        </a:spcBef>
        <a:spcAft>
          <a:spcPct val="0"/>
        </a:spcAft>
        <a:buFont typeface="Wingdings" panose="05000000000000000000" pitchFamily="2" charset="2"/>
        <a:buChar char="v"/>
        <a:defRPr>
          <a:solidFill>
            <a:schemeClr val="tx1"/>
          </a:solidFill>
          <a:latin typeface="+mn-lt"/>
          <a:ea typeface="+mn-ea"/>
          <a:cs typeface="+mn-cs"/>
        </a:defRPr>
      </a:lvl1pPr>
      <a:lvl2pPr marL="947261" indent="-364331" algn="l" rtl="0" eaLnBrk="0" fontAlgn="base" hangingPunct="0">
        <a:spcBef>
          <a:spcPts val="1530"/>
        </a:spcBef>
        <a:spcAft>
          <a:spcPct val="0"/>
        </a:spcAft>
        <a:buFont typeface="Wingdings" panose="05000000000000000000" pitchFamily="2" charset="2"/>
        <a:buChar char="v"/>
        <a:defRPr>
          <a:solidFill>
            <a:schemeClr val="tx1"/>
          </a:solidFill>
          <a:latin typeface="+mn-lt"/>
          <a:cs typeface="+mn-cs"/>
        </a:defRPr>
      </a:lvl2pPr>
      <a:lvl3pPr marL="1457325" indent="-291465" algn="l" rtl="0" eaLnBrk="0" fontAlgn="base" hangingPunct="0">
        <a:spcBef>
          <a:spcPts val="1530"/>
        </a:spcBef>
        <a:spcAft>
          <a:spcPct val="0"/>
        </a:spcAft>
        <a:buFont typeface="Wingdings" panose="05000000000000000000" pitchFamily="2" charset="2"/>
        <a:buChar char="v"/>
        <a:defRPr>
          <a:solidFill>
            <a:schemeClr val="tx1"/>
          </a:solidFill>
          <a:latin typeface="+mn-lt"/>
          <a:cs typeface="+mn-cs"/>
        </a:defRPr>
      </a:lvl3pPr>
      <a:lvl4pPr marL="2040255" indent="-291465" algn="l" rtl="0" eaLnBrk="0" fontAlgn="base" hangingPunct="0">
        <a:spcBef>
          <a:spcPts val="1530"/>
        </a:spcBef>
        <a:spcAft>
          <a:spcPct val="0"/>
        </a:spcAft>
        <a:buFont typeface="Wingdings" panose="05000000000000000000" pitchFamily="2" charset="2"/>
        <a:buChar char="v"/>
        <a:defRPr>
          <a:solidFill>
            <a:schemeClr val="tx1"/>
          </a:solidFill>
          <a:latin typeface="+mn-lt"/>
          <a:cs typeface="+mn-cs"/>
        </a:defRPr>
      </a:lvl4pPr>
      <a:lvl5pPr marL="2623185" indent="-291465" algn="l" rtl="0" eaLnBrk="0" fontAlgn="base" hangingPunct="0">
        <a:spcBef>
          <a:spcPts val="1530"/>
        </a:spcBef>
        <a:spcAft>
          <a:spcPct val="0"/>
        </a:spcAft>
        <a:buFont typeface="Wingdings" panose="05000000000000000000" pitchFamily="2" charset="2"/>
        <a:buChar char="v"/>
        <a:defRPr>
          <a:solidFill>
            <a:schemeClr val="tx1"/>
          </a:solidFill>
          <a:latin typeface="+mn-lt"/>
          <a:cs typeface="+mn-cs"/>
        </a:defRPr>
      </a:lvl5pPr>
      <a:lvl6pPr marL="3206115" indent="-291465" algn="l" rtl="0" eaLnBrk="1" fontAlgn="base" hangingPunct="1">
        <a:spcBef>
          <a:spcPct val="20000"/>
        </a:spcBef>
        <a:spcAft>
          <a:spcPct val="0"/>
        </a:spcAft>
        <a:buChar char="»"/>
        <a:defRPr sz="2550">
          <a:solidFill>
            <a:schemeClr val="tx1"/>
          </a:solidFill>
          <a:latin typeface="+mn-lt"/>
          <a:cs typeface="+mn-cs"/>
        </a:defRPr>
      </a:lvl6pPr>
      <a:lvl7pPr marL="3789045" indent="-291465" algn="l" rtl="0" eaLnBrk="1" fontAlgn="base" hangingPunct="1">
        <a:spcBef>
          <a:spcPct val="20000"/>
        </a:spcBef>
        <a:spcAft>
          <a:spcPct val="0"/>
        </a:spcAft>
        <a:buChar char="»"/>
        <a:defRPr sz="2550">
          <a:solidFill>
            <a:schemeClr val="tx1"/>
          </a:solidFill>
          <a:latin typeface="+mn-lt"/>
          <a:cs typeface="+mn-cs"/>
        </a:defRPr>
      </a:lvl7pPr>
      <a:lvl8pPr marL="4371975" indent="-291465" algn="l" rtl="0" eaLnBrk="1" fontAlgn="base" hangingPunct="1">
        <a:spcBef>
          <a:spcPct val="20000"/>
        </a:spcBef>
        <a:spcAft>
          <a:spcPct val="0"/>
        </a:spcAft>
        <a:buChar char="»"/>
        <a:defRPr sz="2550">
          <a:solidFill>
            <a:schemeClr val="tx1"/>
          </a:solidFill>
          <a:latin typeface="+mn-lt"/>
          <a:cs typeface="+mn-cs"/>
        </a:defRPr>
      </a:lvl8pPr>
      <a:lvl9pPr marL="4954905" indent="-291465" algn="l" rtl="0" eaLnBrk="1" fontAlgn="base" hangingPunct="1">
        <a:spcBef>
          <a:spcPct val="20000"/>
        </a:spcBef>
        <a:spcAft>
          <a:spcPct val="0"/>
        </a:spcAft>
        <a:buChar char="»"/>
        <a:defRPr sz="2550">
          <a:solidFill>
            <a:schemeClr val="tx1"/>
          </a:solidFill>
          <a:latin typeface="+mn-lt"/>
          <a:cs typeface="+mn-cs"/>
        </a:defRPr>
      </a:lvl9pPr>
    </p:bodyStyle>
    <p:otherStyle>
      <a:defPPr>
        <a:defRPr lang="en-US"/>
      </a:defPPr>
      <a:lvl1pPr marL="0" algn="l" defTabSz="1165860" rtl="0" eaLnBrk="1" latinLnBrk="0" hangingPunct="1">
        <a:defRPr sz="2295" kern="1200">
          <a:solidFill>
            <a:schemeClr val="tx1"/>
          </a:solidFill>
          <a:latin typeface="+mn-lt"/>
          <a:ea typeface="+mn-ea"/>
          <a:cs typeface="+mn-cs"/>
        </a:defRPr>
      </a:lvl1pPr>
      <a:lvl2pPr marL="582930" algn="l" defTabSz="1165860" rtl="0" eaLnBrk="1" latinLnBrk="0" hangingPunct="1">
        <a:defRPr sz="2295" kern="1200">
          <a:solidFill>
            <a:schemeClr val="tx1"/>
          </a:solidFill>
          <a:latin typeface="+mn-lt"/>
          <a:ea typeface="+mn-ea"/>
          <a:cs typeface="+mn-cs"/>
        </a:defRPr>
      </a:lvl2pPr>
      <a:lvl3pPr marL="1165860" algn="l" defTabSz="1165860" rtl="0" eaLnBrk="1" latinLnBrk="0" hangingPunct="1">
        <a:defRPr sz="2295" kern="1200">
          <a:solidFill>
            <a:schemeClr val="tx1"/>
          </a:solidFill>
          <a:latin typeface="+mn-lt"/>
          <a:ea typeface="+mn-ea"/>
          <a:cs typeface="+mn-cs"/>
        </a:defRPr>
      </a:lvl3pPr>
      <a:lvl4pPr marL="1748790" algn="l" defTabSz="1165860" rtl="0" eaLnBrk="1" latinLnBrk="0" hangingPunct="1">
        <a:defRPr sz="2295" kern="1200">
          <a:solidFill>
            <a:schemeClr val="tx1"/>
          </a:solidFill>
          <a:latin typeface="+mn-lt"/>
          <a:ea typeface="+mn-ea"/>
          <a:cs typeface="+mn-cs"/>
        </a:defRPr>
      </a:lvl4pPr>
      <a:lvl5pPr marL="2331720" algn="l" defTabSz="1165860" rtl="0" eaLnBrk="1" latinLnBrk="0" hangingPunct="1">
        <a:defRPr sz="2295" kern="1200">
          <a:solidFill>
            <a:schemeClr val="tx1"/>
          </a:solidFill>
          <a:latin typeface="+mn-lt"/>
          <a:ea typeface="+mn-ea"/>
          <a:cs typeface="+mn-cs"/>
        </a:defRPr>
      </a:lvl5pPr>
      <a:lvl6pPr marL="2914650" algn="l" defTabSz="1165860" rtl="0" eaLnBrk="1" latinLnBrk="0" hangingPunct="1">
        <a:defRPr sz="2295" kern="1200">
          <a:solidFill>
            <a:schemeClr val="tx1"/>
          </a:solidFill>
          <a:latin typeface="+mn-lt"/>
          <a:ea typeface="+mn-ea"/>
          <a:cs typeface="+mn-cs"/>
        </a:defRPr>
      </a:lvl6pPr>
      <a:lvl7pPr marL="3497580" algn="l" defTabSz="1165860" rtl="0" eaLnBrk="1" latinLnBrk="0" hangingPunct="1">
        <a:defRPr sz="2295" kern="1200">
          <a:solidFill>
            <a:schemeClr val="tx1"/>
          </a:solidFill>
          <a:latin typeface="+mn-lt"/>
          <a:ea typeface="+mn-ea"/>
          <a:cs typeface="+mn-cs"/>
        </a:defRPr>
      </a:lvl7pPr>
      <a:lvl8pPr marL="4080510" algn="l" defTabSz="1165860" rtl="0" eaLnBrk="1" latinLnBrk="0" hangingPunct="1">
        <a:defRPr sz="2295" kern="1200">
          <a:solidFill>
            <a:schemeClr val="tx1"/>
          </a:solidFill>
          <a:latin typeface="+mn-lt"/>
          <a:ea typeface="+mn-ea"/>
          <a:cs typeface="+mn-cs"/>
        </a:defRPr>
      </a:lvl8pPr>
      <a:lvl9pPr marL="4663440" algn="l" defTabSz="1165860" rtl="0" eaLnBrk="1" latinLnBrk="0" hangingPunct="1">
        <a:defRPr sz="229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3" Type="http://schemas.openxmlformats.org/officeDocument/2006/relationships/customXml" Target="../ink/ink5.xml"/><Relationship Id="rId18" Type="http://schemas.openxmlformats.org/officeDocument/2006/relationships/image" Target="../media/image14.png"/><Relationship Id="rId26" Type="http://schemas.openxmlformats.org/officeDocument/2006/relationships/image" Target="../media/image18.png"/><Relationship Id="rId39" Type="http://schemas.openxmlformats.org/officeDocument/2006/relationships/customXml" Target="../ink/ink18.xml"/><Relationship Id="rId21" Type="http://schemas.openxmlformats.org/officeDocument/2006/relationships/customXml" Target="../ink/ink9.xml"/><Relationship Id="rId34" Type="http://schemas.openxmlformats.org/officeDocument/2006/relationships/image" Target="../media/image22.png"/><Relationship Id="rId42" Type="http://schemas.openxmlformats.org/officeDocument/2006/relationships/image" Target="../media/image26.png"/><Relationship Id="rId47" Type="http://schemas.openxmlformats.org/officeDocument/2006/relationships/customXml" Target="../ink/ink22.xml"/><Relationship Id="rId50" Type="http://schemas.openxmlformats.org/officeDocument/2006/relationships/image" Target="../media/image30.png"/><Relationship Id="rId55" Type="http://schemas.openxmlformats.org/officeDocument/2006/relationships/customXml" Target="../ink/ink26.xml"/><Relationship Id="rId63" Type="http://schemas.openxmlformats.org/officeDocument/2006/relationships/customXml" Target="../ink/ink30.xml"/><Relationship Id="rId7" Type="http://schemas.openxmlformats.org/officeDocument/2006/relationships/customXml" Target="../ink/ink2.xml"/><Relationship Id="rId2" Type="http://schemas.openxmlformats.org/officeDocument/2006/relationships/notesSlide" Target="../notesSlides/notesSlide18.xml"/><Relationship Id="rId16" Type="http://schemas.openxmlformats.org/officeDocument/2006/relationships/image" Target="../media/image13.png"/><Relationship Id="rId20" Type="http://schemas.openxmlformats.org/officeDocument/2006/relationships/image" Target="../media/image15.png"/><Relationship Id="rId29" Type="http://schemas.openxmlformats.org/officeDocument/2006/relationships/customXml" Target="../ink/ink13.xml"/><Relationship Id="rId41" Type="http://schemas.openxmlformats.org/officeDocument/2006/relationships/customXml" Target="../ink/ink19.xml"/><Relationship Id="rId54" Type="http://schemas.openxmlformats.org/officeDocument/2006/relationships/image" Target="../media/image32.png"/><Relationship Id="rId62" Type="http://schemas.openxmlformats.org/officeDocument/2006/relationships/image" Target="../media/image36.png"/><Relationship Id="rId1" Type="http://schemas.openxmlformats.org/officeDocument/2006/relationships/slideLayout" Target="../slideLayouts/slideLayout2.xml"/><Relationship Id="rId6" Type="http://schemas.openxmlformats.org/officeDocument/2006/relationships/image" Target="../media/image8.png"/><Relationship Id="rId11" Type="http://schemas.openxmlformats.org/officeDocument/2006/relationships/customXml" Target="../ink/ink4.xml"/><Relationship Id="rId24" Type="http://schemas.openxmlformats.org/officeDocument/2006/relationships/image" Target="../media/image17.png"/><Relationship Id="rId32" Type="http://schemas.openxmlformats.org/officeDocument/2006/relationships/image" Target="../media/image21.png"/><Relationship Id="rId37" Type="http://schemas.openxmlformats.org/officeDocument/2006/relationships/customXml" Target="../ink/ink17.xml"/><Relationship Id="rId40" Type="http://schemas.openxmlformats.org/officeDocument/2006/relationships/image" Target="../media/image25.png"/><Relationship Id="rId45" Type="http://schemas.openxmlformats.org/officeDocument/2006/relationships/customXml" Target="../ink/ink21.xml"/><Relationship Id="rId53" Type="http://schemas.openxmlformats.org/officeDocument/2006/relationships/customXml" Target="../ink/ink25.xml"/><Relationship Id="rId58" Type="http://schemas.openxmlformats.org/officeDocument/2006/relationships/image" Target="../media/image34.png"/><Relationship Id="rId5" Type="http://schemas.openxmlformats.org/officeDocument/2006/relationships/customXml" Target="../ink/ink1.xml"/><Relationship Id="rId15" Type="http://schemas.openxmlformats.org/officeDocument/2006/relationships/customXml" Target="../ink/ink6.xml"/><Relationship Id="rId23" Type="http://schemas.openxmlformats.org/officeDocument/2006/relationships/customXml" Target="../ink/ink10.xml"/><Relationship Id="rId28" Type="http://schemas.openxmlformats.org/officeDocument/2006/relationships/image" Target="../media/image19.png"/><Relationship Id="rId36" Type="http://schemas.openxmlformats.org/officeDocument/2006/relationships/image" Target="../media/image23.png"/><Relationship Id="rId49" Type="http://schemas.openxmlformats.org/officeDocument/2006/relationships/customXml" Target="../ink/ink23.xml"/><Relationship Id="rId57" Type="http://schemas.openxmlformats.org/officeDocument/2006/relationships/customXml" Target="../ink/ink27.xml"/><Relationship Id="rId61" Type="http://schemas.openxmlformats.org/officeDocument/2006/relationships/customXml" Target="../ink/ink29.xml"/><Relationship Id="rId10" Type="http://schemas.openxmlformats.org/officeDocument/2006/relationships/image" Target="../media/image10.png"/><Relationship Id="rId19" Type="http://schemas.openxmlformats.org/officeDocument/2006/relationships/customXml" Target="../ink/ink8.xml"/><Relationship Id="rId31" Type="http://schemas.openxmlformats.org/officeDocument/2006/relationships/customXml" Target="../ink/ink14.xml"/><Relationship Id="rId44" Type="http://schemas.openxmlformats.org/officeDocument/2006/relationships/image" Target="../media/image27.png"/><Relationship Id="rId52" Type="http://schemas.openxmlformats.org/officeDocument/2006/relationships/image" Target="../media/image31.png"/><Relationship Id="rId60" Type="http://schemas.openxmlformats.org/officeDocument/2006/relationships/image" Target="../media/image35.png"/><Relationship Id="rId4" Type="http://schemas.openxmlformats.org/officeDocument/2006/relationships/image" Target="../media/image7.png"/><Relationship Id="rId9" Type="http://schemas.openxmlformats.org/officeDocument/2006/relationships/customXml" Target="../ink/ink3.xml"/><Relationship Id="rId14" Type="http://schemas.openxmlformats.org/officeDocument/2006/relationships/image" Target="../media/image12.png"/><Relationship Id="rId22" Type="http://schemas.openxmlformats.org/officeDocument/2006/relationships/image" Target="../media/image16.png"/><Relationship Id="rId27" Type="http://schemas.openxmlformats.org/officeDocument/2006/relationships/customXml" Target="../ink/ink12.xml"/><Relationship Id="rId30" Type="http://schemas.openxmlformats.org/officeDocument/2006/relationships/image" Target="../media/image20.png"/><Relationship Id="rId35" Type="http://schemas.openxmlformats.org/officeDocument/2006/relationships/customXml" Target="../ink/ink16.xml"/><Relationship Id="rId43" Type="http://schemas.openxmlformats.org/officeDocument/2006/relationships/customXml" Target="../ink/ink20.xml"/><Relationship Id="rId48" Type="http://schemas.openxmlformats.org/officeDocument/2006/relationships/image" Target="../media/image29.png"/><Relationship Id="rId56" Type="http://schemas.openxmlformats.org/officeDocument/2006/relationships/image" Target="../media/image33.png"/><Relationship Id="rId64" Type="http://schemas.openxmlformats.org/officeDocument/2006/relationships/image" Target="../media/image37.png"/><Relationship Id="rId8" Type="http://schemas.openxmlformats.org/officeDocument/2006/relationships/image" Target="../media/image9.png"/><Relationship Id="rId51" Type="http://schemas.openxmlformats.org/officeDocument/2006/relationships/customXml" Target="../ink/ink24.xml"/><Relationship Id="rId3" Type="http://schemas.openxmlformats.org/officeDocument/2006/relationships/image" Target="../media/image5.png"/><Relationship Id="rId12" Type="http://schemas.openxmlformats.org/officeDocument/2006/relationships/image" Target="../media/image11.png"/><Relationship Id="rId17" Type="http://schemas.openxmlformats.org/officeDocument/2006/relationships/customXml" Target="../ink/ink7.xml"/><Relationship Id="rId25" Type="http://schemas.openxmlformats.org/officeDocument/2006/relationships/customXml" Target="../ink/ink11.xml"/><Relationship Id="rId33" Type="http://schemas.openxmlformats.org/officeDocument/2006/relationships/customXml" Target="../ink/ink15.xml"/><Relationship Id="rId38" Type="http://schemas.openxmlformats.org/officeDocument/2006/relationships/image" Target="../media/image24.png"/><Relationship Id="rId46" Type="http://schemas.openxmlformats.org/officeDocument/2006/relationships/image" Target="../media/image28.png"/><Relationship Id="rId59" Type="http://schemas.openxmlformats.org/officeDocument/2006/relationships/customXml" Target="../ink/ink28.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39.jpeg"/><Relationship Id="rId4" Type="http://schemas.openxmlformats.org/officeDocument/2006/relationships/image" Target="../media/image38.jpeg"/></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41.jpeg"/><Relationship Id="rId4" Type="http://schemas.openxmlformats.org/officeDocument/2006/relationships/image" Target="../media/image40.jpeg"/></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43.jpeg"/><Relationship Id="rId4" Type="http://schemas.openxmlformats.org/officeDocument/2006/relationships/image" Target="../media/image42.jpeg"/></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45.jpeg"/><Relationship Id="rId4" Type="http://schemas.openxmlformats.org/officeDocument/2006/relationships/image" Target="../media/image44.jpeg"/></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46.jpeg"/></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48.png"/><Relationship Id="rId4" Type="http://schemas.openxmlformats.org/officeDocument/2006/relationships/image" Target="../media/image47.jpeg"/></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50.jpeg"/><Relationship Id="rId4" Type="http://schemas.openxmlformats.org/officeDocument/2006/relationships/image" Target="../media/image49.jpeg"/></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53.png"/><Relationship Id="rId4" Type="http://schemas.openxmlformats.org/officeDocument/2006/relationships/image" Target="../media/image52.png"/></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55.jpeg"/><Relationship Id="rId4" Type="http://schemas.openxmlformats.org/officeDocument/2006/relationships/image" Target="../media/image54.jpe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image" Target="../media/image57.jpeg"/><Relationship Id="rId4" Type="http://schemas.openxmlformats.org/officeDocument/2006/relationships/image" Target="../media/image56.jpeg"/></Relationships>
</file>

<file path=ppt/slides/_rels/slide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image" Target="../media/image59.jpeg"/><Relationship Id="rId4" Type="http://schemas.openxmlformats.org/officeDocument/2006/relationships/image" Target="../media/image58.jpeg"/></Relationships>
</file>

<file path=ppt/slides/_rels/slide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60.jpeg"/></Relationships>
</file>

<file path=ppt/slides/_rels/slide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33.xml"/><Relationship Id="rId1" Type="http://schemas.openxmlformats.org/officeDocument/2006/relationships/slideLayout" Target="../slideLayouts/slideLayout34.xml"/><Relationship Id="rId4" Type="http://schemas.openxmlformats.org/officeDocument/2006/relationships/image" Target="../media/image62.svg"/></Relationships>
</file>

<file path=ppt/slides/_rels/slide35.xml.rels><?xml version="1.0" encoding="UTF-8" standalone="yes"?>
<Relationships xmlns="http://schemas.openxmlformats.org/package/2006/relationships"><Relationship Id="rId3" Type="http://schemas.openxmlformats.org/officeDocument/2006/relationships/hyperlink" Target="mailto:EEOOffice@dep.nyc.gov" TargetMode="External"/><Relationship Id="rId7" Type="http://schemas.openxmlformats.org/officeDocument/2006/relationships/hyperlink" Target="http://www.justice.gov/crt/osc" TargetMode="External"/><Relationship Id="rId2" Type="http://schemas.openxmlformats.org/officeDocument/2006/relationships/notesSlide" Target="../notesSlides/notesSlide34.xml"/><Relationship Id="rId1" Type="http://schemas.openxmlformats.org/officeDocument/2006/relationships/slideLayout" Target="../slideLayouts/slideLayout34.xml"/><Relationship Id="rId6" Type="http://schemas.openxmlformats.org/officeDocument/2006/relationships/hyperlink" Target="http://www.dhr.ny.gov/" TargetMode="External"/><Relationship Id="rId5" Type="http://schemas.openxmlformats.org/officeDocument/2006/relationships/hyperlink" Target="http://www.eeoc.gov/" TargetMode="External"/><Relationship Id="rId4" Type="http://schemas.openxmlformats.org/officeDocument/2006/relationships/hyperlink" Target="http://www.nyc.gov/html/cchr" TargetMode="Externa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6.xml"/></Relationships>
</file>

<file path=ppt/slides/_rels/slide39.xml.rels><?xml version="1.0" encoding="UTF-8" standalone="yes"?>
<Relationships xmlns="http://schemas.openxmlformats.org/package/2006/relationships"><Relationship Id="rId3" Type="http://schemas.openxmlformats.org/officeDocument/2006/relationships/hyperlink" Target="https://comptroller.nyc.gov/services/for-the-public/nyc-wage-standards/wage-schedules/" TargetMode="External"/><Relationship Id="rId2" Type="http://schemas.openxmlformats.org/officeDocument/2006/relationships/notesSlide" Target="../notesSlides/notesSlide38.xml"/><Relationship Id="rId1" Type="http://schemas.openxmlformats.org/officeDocument/2006/relationships/slideLayout" Target="../slideLayouts/slideLayout14.xml"/><Relationship Id="rId4" Type="http://schemas.openxmlformats.org/officeDocument/2006/relationships/hyperlink" Target="https://dol.ny.gov/public-work-and-prevailing-wage"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s://mocssupport.atlassian.net/servicedesk/customer/portal/8" TargetMode="External"/><Relationship Id="rId2" Type="http://schemas.openxmlformats.org/officeDocument/2006/relationships/notesSlide" Target="../notesSlides/notesSlide39.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3" Type="http://schemas.openxmlformats.org/officeDocument/2006/relationships/hyperlink" Target="https://s-media.nyc.gov/agencies/mocs/Getting-Started-Vendor-Enrollment-December-2022.mp4" TargetMode="External"/><Relationship Id="rId2" Type="http://schemas.openxmlformats.org/officeDocument/2006/relationships/hyperlink" Target="https://www.nyc.gov/site/mocs/passport/getting-started-with-passport.page" TargetMode="External"/><Relationship Id="rId1" Type="http://schemas.openxmlformats.org/officeDocument/2006/relationships/slideLayout" Target="../slideLayouts/slideLayout24.xml"/><Relationship Id="rId6" Type="http://schemas.openxmlformats.org/officeDocument/2006/relationships/hyperlink" Target="https://www.youtube.com/watch?v=PuMA2Cn2Naw" TargetMode="External"/><Relationship Id="rId5" Type="http://schemas.openxmlformats.org/officeDocument/2006/relationships/hyperlink" Target="https://s-media.nyc.gov/agencies/mocs/Getting-Started-Responding-to-Contracting-Opportunities-October-5-2022.mp4" TargetMode="External"/><Relationship Id="rId4" Type="http://schemas.openxmlformats.org/officeDocument/2006/relationships/hyperlink" Target="https://www.nyc.gov/assets/mocs/downloads/PASSPort/learning-to-use-passport/Vendor_Account_Management_Guide.pdf" TargetMode="External"/></Relationships>
</file>

<file path=ppt/slides/_rels/slide4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4.xml"/><Relationship Id="rId1" Type="http://schemas.openxmlformats.org/officeDocument/2006/relationships/slideLayout" Target="../slideLayouts/slideLayout2.xml"/><Relationship Id="rId4" Type="http://schemas.openxmlformats.org/officeDocument/2006/relationships/image" Target="../media/image63.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 y="0"/>
            <a:ext cx="15544800" cy="1285875"/>
          </a:xfrm>
          <a:prstGeom prst="rect">
            <a:avLst/>
          </a:prstGeom>
          <a:solidFill>
            <a:srgbClr val="00529B"/>
          </a:solidFill>
        </p:spPr>
        <p:txBody>
          <a:bodyPr wrap="square" rtlCol="0">
            <a:spAutoFit/>
          </a:bodyPr>
          <a:lstStyle/>
          <a:p>
            <a:endParaRPr lang="en-US"/>
          </a:p>
        </p:txBody>
      </p:sp>
      <p:sp>
        <p:nvSpPr>
          <p:cNvPr id="11" name="TextBox 10"/>
          <p:cNvSpPr txBox="1"/>
          <p:nvPr/>
        </p:nvSpPr>
        <p:spPr>
          <a:xfrm>
            <a:off x="2066924" y="165793"/>
            <a:ext cx="13410958" cy="1569660"/>
          </a:xfrm>
          <a:prstGeom prst="rect">
            <a:avLst/>
          </a:prstGeom>
          <a:noFill/>
        </p:spPr>
        <p:txBody>
          <a:bodyPr wrap="square" rtlCol="0">
            <a:spAutoFit/>
          </a:bodyPr>
          <a:lstStyle/>
          <a:p>
            <a:pPr algn="ctr"/>
            <a:r>
              <a:rPr lang="en-US" sz="3200" b="1" dirty="0">
                <a:solidFill>
                  <a:schemeClr val="bg1"/>
                </a:solidFill>
              </a:rPr>
              <a:t>CRO-659(R) Maintenance, Inspection/Testing &amp; Repair of Freight and Passenger Elevators at Multiple DEP Facilities</a:t>
            </a:r>
          </a:p>
          <a:p>
            <a:pPr algn="ctr"/>
            <a:endParaRPr lang="en-US" sz="3200" b="1" dirty="0">
              <a:solidFill>
                <a:schemeClr val="bg1"/>
              </a:solidFill>
            </a:endParaRPr>
          </a:p>
        </p:txBody>
      </p:sp>
      <p:pic>
        <p:nvPicPr>
          <p:cNvPr id="3" name="Picture 2"/>
          <p:cNvPicPr>
            <a:picLocks noChangeAspect="1"/>
          </p:cNvPicPr>
          <p:nvPr/>
        </p:nvPicPr>
        <p:blipFill>
          <a:blip r:embed="rId3"/>
          <a:stretch>
            <a:fillRect/>
          </a:stretch>
        </p:blipFill>
        <p:spPr>
          <a:xfrm>
            <a:off x="66918" y="42862"/>
            <a:ext cx="2066925" cy="1200150"/>
          </a:xfrm>
          <a:prstGeom prst="rect">
            <a:avLst/>
          </a:prstGeom>
        </p:spPr>
      </p:pic>
      <p:sp>
        <p:nvSpPr>
          <p:cNvPr id="15" name="TextBox 14"/>
          <p:cNvSpPr txBox="1"/>
          <p:nvPr/>
        </p:nvSpPr>
        <p:spPr>
          <a:xfrm>
            <a:off x="804219" y="1408804"/>
            <a:ext cx="14306549" cy="8463855"/>
          </a:xfrm>
          <a:prstGeom prst="rect">
            <a:avLst/>
          </a:prstGeom>
          <a:noFill/>
        </p:spPr>
        <p:txBody>
          <a:bodyPr wrap="square" lIns="91440" tIns="45720" rIns="91440" bIns="45720" rtlCol="0" anchor="t">
            <a:spAutoFit/>
          </a:bodyPr>
          <a:lstStyle/>
          <a:p>
            <a:r>
              <a:rPr lang="en-US" sz="4800" b="1" dirty="0"/>
              <a:t>NYC Environmental Protection, Bureau of Water Supply</a:t>
            </a:r>
          </a:p>
          <a:p>
            <a:endParaRPr lang="en-US" sz="4800" b="1" dirty="0"/>
          </a:p>
          <a:p>
            <a:r>
              <a:rPr lang="en-US" sz="4800" b="1" dirty="0"/>
              <a:t>							</a:t>
            </a:r>
            <a:r>
              <a:rPr lang="en-US" sz="4400" b="1" dirty="0"/>
              <a:t>	</a:t>
            </a:r>
            <a:r>
              <a:rPr lang="en-US" sz="4400" b="1" u="sng" dirty="0"/>
              <a:t>Pre-Bid Conference/Site Visit</a:t>
            </a:r>
            <a:endParaRPr lang="en-US" sz="4400" b="1" u="sng" dirty="0">
              <a:cs typeface="Calibri"/>
            </a:endParaRPr>
          </a:p>
          <a:p>
            <a:r>
              <a:rPr lang="en-US" sz="4400" b="1" dirty="0"/>
              <a:t>								Date:    March 19, 2026</a:t>
            </a:r>
          </a:p>
          <a:p>
            <a:r>
              <a:rPr lang="en-US" sz="4400" b="1" dirty="0"/>
              <a:t>                             Time:	   10:00 AM</a:t>
            </a:r>
            <a:endParaRPr lang="en-US" dirty="0"/>
          </a:p>
          <a:p>
            <a:r>
              <a:rPr lang="en-US" sz="4400" b="1" dirty="0"/>
              <a:t>							   </a:t>
            </a:r>
            <a:endParaRPr lang="en-US" sz="4400" b="1" dirty="0">
              <a:cs typeface="Calibri"/>
            </a:endParaRPr>
          </a:p>
          <a:p>
            <a:r>
              <a:rPr lang="en-US" sz="4400" b="1" dirty="0"/>
              <a:t>				  Location: 	Croton Filtration Plant</a:t>
            </a:r>
          </a:p>
          <a:p>
            <a:r>
              <a:rPr lang="en-US" sz="4400" b="1" dirty="0">
                <a:cs typeface="Calibri"/>
              </a:rPr>
              <a:t>										3701 Jerome Avenue, Bronx, NY 10467</a:t>
            </a:r>
          </a:p>
          <a:p>
            <a:r>
              <a:rPr lang="en-US" sz="4400" b="1" dirty="0"/>
              <a:t>                             </a:t>
            </a:r>
          </a:p>
          <a:p>
            <a:r>
              <a:rPr lang="en-US" sz="4400" b="1" dirty="0"/>
              <a:t>    Via Teams Meeting Call-in: +1 585-484-8792, </a:t>
            </a:r>
            <a:endParaRPr lang="en-US" sz="4400" b="1" dirty="0">
              <a:cs typeface="Calibri"/>
            </a:endParaRPr>
          </a:p>
          <a:p>
            <a:r>
              <a:rPr lang="en-US" sz="4400" b="1" dirty="0"/>
              <a:t>							Conference ID: 874 444 640#</a:t>
            </a:r>
            <a:endParaRPr lang="en-US" sz="4400" b="1" dirty="0">
              <a:cs typeface="Calibri"/>
            </a:endParaRPr>
          </a:p>
          <a:p>
            <a:endParaRPr lang="en-US" sz="4800" b="1" dirty="0"/>
          </a:p>
        </p:txBody>
      </p:sp>
    </p:spTree>
    <p:extLst>
      <p:ext uri="{BB962C8B-B14F-4D97-AF65-F5344CB8AC3E}">
        <p14:creationId xmlns:p14="http://schemas.microsoft.com/office/powerpoint/2010/main" val="6474060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 y="0"/>
            <a:ext cx="15544800" cy="1285875"/>
          </a:xfrm>
          <a:prstGeom prst="rect">
            <a:avLst/>
          </a:prstGeom>
          <a:solidFill>
            <a:srgbClr val="00529B"/>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 name="TextBox 10"/>
          <p:cNvSpPr txBox="1"/>
          <p:nvPr/>
        </p:nvSpPr>
        <p:spPr>
          <a:xfrm>
            <a:off x="2417736" y="250521"/>
            <a:ext cx="11654725" cy="78483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500" b="1" i="0" u="none" strike="noStrike" kern="1200" cap="none" spc="0" normalizeH="0" baseline="0" noProof="0">
                <a:ln>
                  <a:noFill/>
                </a:ln>
                <a:solidFill>
                  <a:prstClr val="white"/>
                </a:solidFill>
                <a:effectLst/>
                <a:uLnTx/>
                <a:uFillTx/>
                <a:latin typeface="Calibri" panose="020F0502020204030204"/>
                <a:ea typeface="+mn-ea"/>
                <a:cs typeface="+mn-cs"/>
              </a:rPr>
              <a:t>Contract Summary/Scope of Work</a:t>
            </a:r>
          </a:p>
        </p:txBody>
      </p:sp>
      <p:pic>
        <p:nvPicPr>
          <p:cNvPr id="3" name="Picture 2"/>
          <p:cNvPicPr>
            <a:picLocks noChangeAspect="1"/>
          </p:cNvPicPr>
          <p:nvPr/>
        </p:nvPicPr>
        <p:blipFill>
          <a:blip r:embed="rId3"/>
          <a:stretch>
            <a:fillRect/>
          </a:stretch>
        </p:blipFill>
        <p:spPr>
          <a:xfrm>
            <a:off x="66918" y="42861"/>
            <a:ext cx="2066925" cy="1200150"/>
          </a:xfrm>
          <a:prstGeom prst="rect">
            <a:avLst/>
          </a:prstGeom>
        </p:spPr>
      </p:pic>
      <p:sp>
        <p:nvSpPr>
          <p:cNvPr id="2" name="TextBox 1">
            <a:extLst>
              <a:ext uri="{FF2B5EF4-FFF2-40B4-BE49-F238E27FC236}">
                <a16:creationId xmlns:a16="http://schemas.microsoft.com/office/drawing/2014/main" id="{4CB11841-BA50-A394-D461-C5E422FB8A52}"/>
              </a:ext>
            </a:extLst>
          </p:cNvPr>
          <p:cNvSpPr txBox="1"/>
          <p:nvPr/>
        </p:nvSpPr>
        <p:spPr>
          <a:xfrm>
            <a:off x="395417" y="2274600"/>
            <a:ext cx="14753967" cy="550920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457200" marR="0" lvl="1" indent="0" algn="l" defTabSz="4572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a:ln>
                  <a:noFill/>
                </a:ln>
                <a:solidFill>
                  <a:prstClr val="black"/>
                </a:solidFill>
                <a:effectLst/>
                <a:uLnTx/>
                <a:uFillTx/>
                <a:latin typeface="Times New Roman"/>
                <a:ea typeface="+mn-ea"/>
                <a:cs typeface="Times New Roman"/>
              </a:rPr>
              <a:t>The Contractor shall report all findings of Maintenance, Inspections and Testing Work at the end of each day to the Project Manager. </a:t>
            </a: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n-US" sz="3600" b="1" i="0" u="none" strike="noStrike" kern="1200" cap="none" spc="0" normalizeH="0" baseline="0" noProof="0">
              <a:ln>
                <a:noFill/>
              </a:ln>
              <a:solidFill>
                <a:prstClr val="black"/>
              </a:solidFill>
              <a:effectLst/>
              <a:uLnTx/>
              <a:uFillTx/>
              <a:latin typeface="Times New Roman"/>
              <a:ea typeface="+mn-ea"/>
              <a:cs typeface="Times New Roman"/>
            </a:endParaRPr>
          </a:p>
          <a:p>
            <a:pPr marL="457200" marR="0" lvl="1" indent="0" algn="l" defTabSz="4572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a:ln>
                  <a:noFill/>
                </a:ln>
                <a:solidFill>
                  <a:prstClr val="black"/>
                </a:solidFill>
                <a:effectLst/>
                <a:uLnTx/>
                <a:uFillTx/>
                <a:latin typeface="Times New Roman"/>
                <a:ea typeface="+mn-ea"/>
                <a:cs typeface="Times New Roman"/>
              </a:rPr>
              <a:t>If the Contractor determines that repair Work is necessary beyond the scope of the Inspections and Testing Work, they shall submit a repair work request along with the repair plan, cost estimate, and schedule for approval by the Project Manager, in accordance with Section 2.3 Work Order Procedure.</a:t>
            </a:r>
            <a:endParaRPr kumimoji="0" lang="en-US" sz="3600" b="1" i="0" u="none" strike="noStrike" kern="1200" cap="none" spc="0" normalizeH="0" baseline="0" noProof="0">
              <a:ln>
                <a:noFill/>
              </a:ln>
              <a:solidFill>
                <a:prstClr val="black"/>
              </a:solidFill>
              <a:effectLst/>
              <a:uLnTx/>
              <a:uFillTx/>
              <a:latin typeface="Calibri" panose="020F0502020204030204"/>
              <a:ea typeface="+mn-ea"/>
              <a:cs typeface="+mn-cs"/>
            </a:endParaRPr>
          </a:p>
          <a:p>
            <a:pPr marL="457200" marR="475615" lvl="0" indent="0" algn="l" defTabSz="457200" rtl="0" eaLnBrk="1" fontAlgn="auto" latinLnBrk="0" hangingPunct="1">
              <a:lnSpc>
                <a:spcPct val="100000"/>
              </a:lnSpc>
              <a:spcBef>
                <a:spcPts val="0"/>
              </a:spcBef>
              <a:spcAft>
                <a:spcPts val="0"/>
              </a:spcAft>
              <a:buClrTx/>
              <a:buSzTx/>
              <a:buFontTx/>
              <a:buNone/>
              <a:tabLst/>
              <a:defRPr/>
            </a:pPr>
            <a:endParaRPr kumimoji="0" lang="en-US" sz="3600" b="1"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mn-cs"/>
            </a:endParaRPr>
          </a:p>
          <a:p>
            <a:pPr marL="457200" marR="0" lvl="0" indent="0" algn="l" defTabSz="4572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mn-cs"/>
            </a:endParaRPr>
          </a:p>
        </p:txBody>
      </p:sp>
    </p:spTree>
    <p:extLst>
      <p:ext uri="{BB962C8B-B14F-4D97-AF65-F5344CB8AC3E}">
        <p14:creationId xmlns:p14="http://schemas.microsoft.com/office/powerpoint/2010/main" val="3629530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88F599-9C54-5A8E-8E80-65110AD5B38B}"/>
            </a:ext>
          </a:extLst>
        </p:cNvPr>
        <p:cNvGrpSpPr/>
        <p:nvPr/>
      </p:nvGrpSpPr>
      <p:grpSpPr>
        <a:xfrm>
          <a:off x="0" y="0"/>
          <a:ext cx="0" cy="0"/>
          <a:chOff x="0" y="0"/>
          <a:chExt cx="0" cy="0"/>
        </a:xfrm>
      </p:grpSpPr>
      <p:sp>
        <p:nvSpPr>
          <p:cNvPr id="8" name="TextBox 7">
            <a:extLst>
              <a:ext uri="{FF2B5EF4-FFF2-40B4-BE49-F238E27FC236}">
                <a16:creationId xmlns:a16="http://schemas.microsoft.com/office/drawing/2014/main" id="{F64E0DA1-7078-8012-EBF1-FBC5EDDA6CD0}"/>
              </a:ext>
            </a:extLst>
          </p:cNvPr>
          <p:cNvSpPr txBox="1"/>
          <p:nvPr/>
        </p:nvSpPr>
        <p:spPr>
          <a:xfrm>
            <a:off x="1" y="0"/>
            <a:ext cx="15544800" cy="1285875"/>
          </a:xfrm>
          <a:prstGeom prst="rect">
            <a:avLst/>
          </a:prstGeom>
          <a:solidFill>
            <a:srgbClr val="00529B"/>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 name="TextBox 10">
            <a:extLst>
              <a:ext uri="{FF2B5EF4-FFF2-40B4-BE49-F238E27FC236}">
                <a16:creationId xmlns:a16="http://schemas.microsoft.com/office/drawing/2014/main" id="{9D331DFF-A392-7D29-53AB-0B7D77A7DA8B}"/>
              </a:ext>
            </a:extLst>
          </p:cNvPr>
          <p:cNvSpPr txBox="1"/>
          <p:nvPr/>
        </p:nvSpPr>
        <p:spPr>
          <a:xfrm>
            <a:off x="2417736" y="250521"/>
            <a:ext cx="11654725" cy="78483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500" b="1" i="0" u="none" strike="noStrike" kern="1200" cap="none" spc="0" normalizeH="0" baseline="0" noProof="0">
                <a:ln>
                  <a:noFill/>
                </a:ln>
                <a:solidFill>
                  <a:prstClr val="white"/>
                </a:solidFill>
                <a:effectLst/>
                <a:uLnTx/>
                <a:uFillTx/>
                <a:latin typeface="Calibri" panose="020F0502020204030204"/>
                <a:ea typeface="+mn-ea"/>
                <a:cs typeface="+mn-cs"/>
              </a:rPr>
              <a:t>Contract Summary/Scope of Work</a:t>
            </a:r>
          </a:p>
        </p:txBody>
      </p:sp>
      <p:pic>
        <p:nvPicPr>
          <p:cNvPr id="3" name="Picture 2">
            <a:extLst>
              <a:ext uri="{FF2B5EF4-FFF2-40B4-BE49-F238E27FC236}">
                <a16:creationId xmlns:a16="http://schemas.microsoft.com/office/drawing/2014/main" id="{553F9DB1-71B8-55CA-57FC-716CCFCBA229}"/>
              </a:ext>
            </a:extLst>
          </p:cNvPr>
          <p:cNvPicPr>
            <a:picLocks noChangeAspect="1"/>
          </p:cNvPicPr>
          <p:nvPr/>
        </p:nvPicPr>
        <p:blipFill>
          <a:blip r:embed="rId3"/>
          <a:stretch>
            <a:fillRect/>
          </a:stretch>
        </p:blipFill>
        <p:spPr>
          <a:xfrm>
            <a:off x="66918" y="42861"/>
            <a:ext cx="2066925" cy="1200150"/>
          </a:xfrm>
          <a:prstGeom prst="rect">
            <a:avLst/>
          </a:prstGeom>
        </p:spPr>
      </p:pic>
      <p:sp>
        <p:nvSpPr>
          <p:cNvPr id="4" name="TextBox 3">
            <a:extLst>
              <a:ext uri="{FF2B5EF4-FFF2-40B4-BE49-F238E27FC236}">
                <a16:creationId xmlns:a16="http://schemas.microsoft.com/office/drawing/2014/main" id="{B3596048-C3D2-00AF-9ECC-84F5D1AD2F0A}"/>
              </a:ext>
            </a:extLst>
          </p:cNvPr>
          <p:cNvSpPr txBox="1"/>
          <p:nvPr/>
        </p:nvSpPr>
        <p:spPr>
          <a:xfrm>
            <a:off x="530257" y="1689824"/>
            <a:ext cx="14484286" cy="6678751"/>
          </a:xfrm>
          <a:prstGeom prst="rect">
            <a:avLst/>
          </a:prstGeom>
          <a:noFill/>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457200" marR="475615" lvl="0" indent="0" algn="l" defTabSz="457200" rtl="0" eaLnBrk="1" fontAlgn="auto" latinLnBrk="0" hangingPunct="1">
              <a:lnSpc>
                <a:spcPct val="100000"/>
              </a:lnSpc>
              <a:spcBef>
                <a:spcPts val="0"/>
              </a:spcBef>
              <a:spcAft>
                <a:spcPts val="0"/>
              </a:spcAft>
              <a:buClrTx/>
              <a:buSzTx/>
              <a:buFontTx/>
              <a:buNone/>
              <a:tabLst/>
              <a:defRPr/>
            </a:pPr>
            <a:endParaRPr kumimoji="0" lang="en-US" sz="3600" b="1"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a:ln>
                  <a:noFill/>
                </a:ln>
                <a:solidFill>
                  <a:prstClr val="black"/>
                </a:solidFill>
                <a:effectLst/>
                <a:uLnTx/>
                <a:uFillTx/>
                <a:latin typeface="Times New Roman"/>
                <a:ea typeface="+mn-ea"/>
                <a:cs typeface="Times New Roman"/>
              </a:rPr>
              <a:t>Working Hours</a:t>
            </a:r>
            <a:endParaRPr kumimoji="0" lang="en-US" sz="2800" b="0" i="0" u="none" strike="noStrike" kern="1200" cap="none" spc="0" normalizeH="0" baseline="0" noProof="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a:ln>
                  <a:noFill/>
                </a:ln>
                <a:solidFill>
                  <a:prstClr val="black"/>
                </a:solidFill>
                <a:effectLst/>
                <a:uLnTx/>
                <a:uFillTx/>
                <a:latin typeface="Times New Roman"/>
                <a:ea typeface="+mn-ea"/>
                <a:cs typeface="Times New Roman"/>
              </a:rPr>
              <a:t>The Contractor shall perform Work during normal facility operating hours of 7:00 AM to 3:00 PM on Mondays through Fridays, exclusive of holidays (“Regular Hours”).  </a:t>
            </a:r>
            <a:endParaRPr kumimoji="0" lang="en-US" sz="2800" b="0" i="0" u="none" strike="noStrike" kern="1200" cap="none" spc="0" normalizeH="0" baseline="0" noProof="0">
              <a:ln>
                <a:noFill/>
              </a:ln>
              <a:solidFill>
                <a:prstClr val="black"/>
              </a:solidFill>
              <a:effectLst/>
              <a:uLnTx/>
              <a:uFillTx/>
              <a:latin typeface="Calibri" panose="020F0502020204030204"/>
              <a:ea typeface="+mn-ea"/>
              <a:cs typeface="Calibri" panose="020F0502020204030204"/>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a:ln>
                <a:noFill/>
              </a:ln>
              <a:solidFill>
                <a:prstClr val="black"/>
              </a:solidFill>
              <a:effectLst/>
              <a:uLnTx/>
              <a:uFillTx/>
              <a:latin typeface="Times New Roman"/>
              <a:ea typeface="+mn-ea"/>
              <a:cs typeface="Times New Roman"/>
            </a:endParaRPr>
          </a:p>
          <a:p>
            <a:pPr marL="457200" marR="0" lvl="1" indent="0" algn="l" defTabSz="4572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a:ln>
                  <a:noFill/>
                </a:ln>
                <a:solidFill>
                  <a:prstClr val="black"/>
                </a:solidFill>
                <a:effectLst/>
                <a:uLnTx/>
                <a:uFillTx/>
                <a:latin typeface="Times New Roman"/>
                <a:ea typeface="+mn-ea"/>
                <a:cs typeface="Times New Roman"/>
              </a:rPr>
              <a:t>Holidays include: New Year’s Day, Martin Luther King Jr. Day, Presidents Day, Memorial Day, Independence Day, Labor Day, Columbus Day, Veteran’s Day, Thanksgiving Day and Christmas Day.  </a:t>
            </a:r>
            <a:endParaRPr kumimoji="0" lang="en-US" sz="2800" b="0" i="0" u="none" strike="noStrike" kern="1200" cap="none" spc="0" normalizeH="0" baseline="0" noProof="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a:ln>
                <a:noFill/>
              </a:ln>
              <a:solidFill>
                <a:prstClr val="black"/>
              </a:solidFill>
              <a:effectLst/>
              <a:uLnTx/>
              <a:uFillTx/>
              <a:latin typeface="Times New Roman"/>
              <a:ea typeface="+mn-ea"/>
              <a:cs typeface="Times New Roman"/>
            </a:endParaRPr>
          </a:p>
          <a:p>
            <a:pPr marL="457200" marR="0" lvl="1" indent="0" algn="l" defTabSz="4572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a:ln>
                  <a:noFill/>
                </a:ln>
                <a:solidFill>
                  <a:prstClr val="black"/>
                </a:solidFill>
                <a:effectLst/>
                <a:uLnTx/>
                <a:uFillTx/>
                <a:latin typeface="Times New Roman"/>
                <a:ea typeface="+mn-ea"/>
                <a:cs typeface="Times New Roman"/>
              </a:rPr>
              <a:t> “Off Hours” are defined as weekends, the holidays listed above and 3:00 PM to 7:00 AM on Mondays through Fridays. </a:t>
            </a:r>
            <a:endParaRPr kumimoji="0" lang="en-US" sz="2800" b="0" i="0" u="none" strike="noStrike" kern="1200" cap="none" spc="0" normalizeH="0" baseline="0" noProof="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a:ln>
                  <a:noFill/>
                </a:ln>
                <a:solidFill>
                  <a:prstClr val="black"/>
                </a:solidFill>
                <a:effectLst/>
                <a:uLnTx/>
                <a:uFillTx/>
                <a:latin typeface="Times New Roman"/>
                <a:ea typeface="+mn-ea"/>
                <a:cs typeface="Times New Roman"/>
              </a:rPr>
              <a:t>The Contractor must receive written approval from the Project Manager before performing Work during Off Hours.</a:t>
            </a:r>
            <a:endParaRPr kumimoji="0" lang="en-US" sz="2800" b="1" i="0" u="none" strike="noStrike" kern="1200" cap="none" spc="0" normalizeH="0" baseline="0" noProof="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a:ln>
                <a:noFill/>
              </a:ln>
              <a:solidFill>
                <a:prstClr val="black"/>
              </a:solidFill>
              <a:effectLst/>
              <a:uLnTx/>
              <a:uFillTx/>
              <a:latin typeface="Times New Roman"/>
              <a:ea typeface="+mn-ea"/>
              <a:cs typeface="Times New Roman"/>
            </a:endParaRPr>
          </a:p>
          <a:p>
            <a:pPr marL="914400" marR="0" lvl="0" indent="-4572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2800" b="0"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mn-cs"/>
            </a:endParaRPr>
          </a:p>
        </p:txBody>
      </p:sp>
    </p:spTree>
    <p:extLst>
      <p:ext uri="{BB962C8B-B14F-4D97-AF65-F5344CB8AC3E}">
        <p14:creationId xmlns:p14="http://schemas.microsoft.com/office/powerpoint/2010/main" val="25488001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26AF2A-F031-F545-F384-9EE303CF2CF7}"/>
            </a:ext>
          </a:extLst>
        </p:cNvPr>
        <p:cNvGrpSpPr/>
        <p:nvPr/>
      </p:nvGrpSpPr>
      <p:grpSpPr>
        <a:xfrm>
          <a:off x="0" y="0"/>
          <a:ext cx="0" cy="0"/>
          <a:chOff x="0" y="0"/>
          <a:chExt cx="0" cy="0"/>
        </a:xfrm>
      </p:grpSpPr>
      <p:sp>
        <p:nvSpPr>
          <p:cNvPr id="8" name="TextBox 7">
            <a:extLst>
              <a:ext uri="{FF2B5EF4-FFF2-40B4-BE49-F238E27FC236}">
                <a16:creationId xmlns:a16="http://schemas.microsoft.com/office/drawing/2014/main" id="{2FEF7A0D-C75C-02F3-CF2B-E0233AE486A2}"/>
              </a:ext>
            </a:extLst>
          </p:cNvPr>
          <p:cNvSpPr txBox="1"/>
          <p:nvPr/>
        </p:nvSpPr>
        <p:spPr>
          <a:xfrm>
            <a:off x="1" y="0"/>
            <a:ext cx="15544800" cy="1285875"/>
          </a:xfrm>
          <a:prstGeom prst="rect">
            <a:avLst/>
          </a:prstGeom>
          <a:solidFill>
            <a:srgbClr val="00529B"/>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 name="TextBox 10">
            <a:extLst>
              <a:ext uri="{FF2B5EF4-FFF2-40B4-BE49-F238E27FC236}">
                <a16:creationId xmlns:a16="http://schemas.microsoft.com/office/drawing/2014/main" id="{FA0145B9-4EC3-575C-02C5-3875A9F5B050}"/>
              </a:ext>
            </a:extLst>
          </p:cNvPr>
          <p:cNvSpPr txBox="1"/>
          <p:nvPr/>
        </p:nvSpPr>
        <p:spPr>
          <a:xfrm>
            <a:off x="2417736" y="250521"/>
            <a:ext cx="11654725" cy="78483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4500" b="1">
                <a:solidFill>
                  <a:prstClr val="white"/>
                </a:solidFill>
                <a:latin typeface="Calibri" panose="020F0502020204030204"/>
              </a:rPr>
              <a:t>Contract Summary/Scope of Work</a:t>
            </a:r>
            <a:endParaRPr kumimoji="0" lang="en-US" sz="4500" b="1"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 name="Picture 2">
            <a:extLst>
              <a:ext uri="{FF2B5EF4-FFF2-40B4-BE49-F238E27FC236}">
                <a16:creationId xmlns:a16="http://schemas.microsoft.com/office/drawing/2014/main" id="{F93896D0-0786-69E0-AD76-BA37399E46D3}"/>
              </a:ext>
            </a:extLst>
          </p:cNvPr>
          <p:cNvPicPr>
            <a:picLocks noChangeAspect="1"/>
          </p:cNvPicPr>
          <p:nvPr/>
        </p:nvPicPr>
        <p:blipFill>
          <a:blip r:embed="rId3"/>
          <a:stretch>
            <a:fillRect/>
          </a:stretch>
        </p:blipFill>
        <p:spPr>
          <a:xfrm>
            <a:off x="66918" y="42861"/>
            <a:ext cx="2066925" cy="1200150"/>
          </a:xfrm>
          <a:prstGeom prst="rect">
            <a:avLst/>
          </a:prstGeom>
        </p:spPr>
      </p:pic>
      <p:sp>
        <p:nvSpPr>
          <p:cNvPr id="4" name="TextBox 3">
            <a:extLst>
              <a:ext uri="{FF2B5EF4-FFF2-40B4-BE49-F238E27FC236}">
                <a16:creationId xmlns:a16="http://schemas.microsoft.com/office/drawing/2014/main" id="{9C3FC910-0E0D-B0E2-9E15-BB0F9F753935}"/>
              </a:ext>
            </a:extLst>
          </p:cNvPr>
          <p:cNvSpPr txBox="1"/>
          <p:nvPr/>
        </p:nvSpPr>
        <p:spPr>
          <a:xfrm>
            <a:off x="530257" y="1689824"/>
            <a:ext cx="14484286" cy="5816977"/>
          </a:xfrm>
          <a:prstGeom prst="rect">
            <a:avLst/>
          </a:prstGeom>
          <a:noFill/>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457200" marR="475615" lvl="0" indent="0" algn="l" defTabSz="457200" rtl="0" eaLnBrk="1" fontAlgn="auto" latinLnBrk="0" hangingPunct="1">
              <a:lnSpc>
                <a:spcPct val="100000"/>
              </a:lnSpc>
              <a:spcBef>
                <a:spcPts val="0"/>
              </a:spcBef>
              <a:spcAft>
                <a:spcPts val="0"/>
              </a:spcAft>
              <a:buClrTx/>
              <a:buSzTx/>
              <a:buFontTx/>
              <a:buNone/>
              <a:tabLst/>
              <a:defRPr/>
            </a:pPr>
            <a:endParaRPr kumimoji="0" lang="en-US" sz="3600" b="1"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r>
              <a:rPr lang="en-US" sz="2800" b="1">
                <a:solidFill>
                  <a:prstClr val="black"/>
                </a:solidFill>
                <a:latin typeface="Times New Roman"/>
                <a:cs typeface="Times New Roman"/>
              </a:rPr>
              <a:t>Please Note:  </a:t>
            </a:r>
          </a:p>
          <a:p>
            <a:pPr marL="457200" marR="0" lvl="1" indent="0" algn="l" defTabSz="457200" rtl="0" eaLnBrk="1" fontAlgn="auto" latinLnBrk="0" hangingPunct="1">
              <a:lnSpc>
                <a:spcPct val="100000"/>
              </a:lnSpc>
              <a:spcBef>
                <a:spcPts val="0"/>
              </a:spcBef>
              <a:spcAft>
                <a:spcPts val="0"/>
              </a:spcAft>
              <a:buClrTx/>
              <a:buSzTx/>
              <a:buFontTx/>
              <a:buNone/>
              <a:tabLst/>
              <a:defRPr/>
            </a:pPr>
            <a:endParaRPr lang="en-US" sz="2800" b="1">
              <a:solidFill>
                <a:prstClr val="black"/>
              </a:solidFill>
              <a:latin typeface="Times New Roman"/>
              <a:cs typeface="Times New Roman"/>
            </a:endParaRPr>
          </a:p>
          <a:p>
            <a:pPr marL="457200" marR="0" lvl="1" indent="0" algn="l" defTabSz="457200" rtl="0" eaLnBrk="1" fontAlgn="auto" latinLnBrk="0" hangingPunct="1">
              <a:lnSpc>
                <a:spcPct val="100000"/>
              </a:lnSpc>
              <a:spcBef>
                <a:spcPts val="0"/>
              </a:spcBef>
              <a:spcAft>
                <a:spcPts val="0"/>
              </a:spcAft>
              <a:buClrTx/>
              <a:buSzTx/>
              <a:buFontTx/>
              <a:buNone/>
              <a:tabLst/>
              <a:defRPr/>
            </a:pPr>
            <a:r>
              <a:rPr lang="en-US" sz="2800" b="1">
                <a:solidFill>
                  <a:prstClr val="black"/>
                </a:solidFill>
                <a:latin typeface="Times New Roman"/>
                <a:cs typeface="Times New Roman"/>
              </a:rPr>
              <a:t>Exhibit A – List of Equipment of the CRO-659 Specifications indicates Item No. 3 Passenger Elevator 1 at the Croton Filtration Plant services 3 landings. However, it should have indicated 4 landings. </a:t>
            </a:r>
          </a:p>
          <a:p>
            <a:pPr marL="457200" marR="0" lvl="1" indent="0" algn="l" defTabSz="457200" rtl="0" eaLnBrk="1" fontAlgn="auto" latinLnBrk="0" hangingPunct="1">
              <a:lnSpc>
                <a:spcPct val="100000"/>
              </a:lnSpc>
              <a:spcBef>
                <a:spcPts val="0"/>
              </a:spcBef>
              <a:spcAft>
                <a:spcPts val="0"/>
              </a:spcAft>
              <a:buClrTx/>
              <a:buSzTx/>
              <a:buFontTx/>
              <a:buNone/>
              <a:tabLst/>
              <a:defRPr/>
            </a:pPr>
            <a:endParaRPr lang="en-US" sz="2800" b="1">
              <a:solidFill>
                <a:prstClr val="black"/>
              </a:solidFill>
              <a:latin typeface="Times New Roman"/>
              <a:cs typeface="Times New Roman"/>
            </a:endParaRPr>
          </a:p>
          <a:p>
            <a:pPr marL="457200" marR="0" lvl="1" indent="0" algn="l" defTabSz="457200" rtl="0" eaLnBrk="1" fontAlgn="auto" latinLnBrk="0" hangingPunct="1">
              <a:lnSpc>
                <a:spcPct val="100000"/>
              </a:lnSpc>
              <a:spcBef>
                <a:spcPts val="0"/>
              </a:spcBef>
              <a:spcAft>
                <a:spcPts val="0"/>
              </a:spcAft>
              <a:buClrTx/>
              <a:buSzTx/>
              <a:buFontTx/>
              <a:buNone/>
              <a:tabLst/>
              <a:defRPr/>
            </a:pPr>
            <a:r>
              <a:rPr lang="en-US" sz="2800" b="1">
                <a:solidFill>
                  <a:prstClr val="black"/>
                </a:solidFill>
                <a:latin typeface="Times New Roman"/>
                <a:cs typeface="Times New Roman"/>
              </a:rPr>
              <a:t>The following equipment list references the correct information for Item No. 3. </a:t>
            </a:r>
          </a:p>
          <a:p>
            <a:pPr marL="457200" marR="0" lvl="1" indent="0" algn="l" defTabSz="457200" rtl="0" eaLnBrk="1" fontAlgn="auto" latinLnBrk="0" hangingPunct="1">
              <a:lnSpc>
                <a:spcPct val="100000"/>
              </a:lnSpc>
              <a:spcBef>
                <a:spcPts val="0"/>
              </a:spcBef>
              <a:spcAft>
                <a:spcPts val="0"/>
              </a:spcAft>
              <a:buClrTx/>
              <a:buSzTx/>
              <a:buFontTx/>
              <a:buNone/>
              <a:tabLst/>
              <a:defRPr/>
            </a:pPr>
            <a:endParaRPr lang="en-US" sz="2800" b="1">
              <a:solidFill>
                <a:prstClr val="black"/>
              </a:solidFill>
              <a:latin typeface="Times New Roman"/>
              <a:cs typeface="Times New Roman"/>
            </a:endParaRPr>
          </a:p>
          <a:p>
            <a:pPr marL="457200" marR="0" lvl="1" indent="0" algn="l" defTabSz="457200" rtl="0" eaLnBrk="1" fontAlgn="auto" latinLnBrk="0" hangingPunct="1">
              <a:lnSpc>
                <a:spcPct val="100000"/>
              </a:lnSpc>
              <a:spcBef>
                <a:spcPts val="0"/>
              </a:spcBef>
              <a:spcAft>
                <a:spcPts val="0"/>
              </a:spcAft>
              <a:buClrTx/>
              <a:buSzTx/>
              <a:buFontTx/>
              <a:buNone/>
              <a:tabLst/>
              <a:defRPr/>
            </a:pPr>
            <a:r>
              <a:rPr lang="en-US" sz="2800" b="1">
                <a:solidFill>
                  <a:prstClr val="black"/>
                </a:solidFill>
                <a:latin typeface="Times New Roman"/>
                <a:cs typeface="Times New Roman"/>
              </a:rPr>
              <a:t>An addendum will be uploaded in </a:t>
            </a:r>
            <a:r>
              <a:rPr lang="en-US" sz="2800" b="1" err="1">
                <a:solidFill>
                  <a:prstClr val="black"/>
                </a:solidFill>
                <a:latin typeface="Times New Roman"/>
                <a:cs typeface="Times New Roman"/>
              </a:rPr>
              <a:t>PASSPort</a:t>
            </a:r>
            <a:r>
              <a:rPr lang="en-US" sz="2800" b="1">
                <a:solidFill>
                  <a:prstClr val="black"/>
                </a:solidFill>
                <a:latin typeface="Times New Roman"/>
                <a:cs typeface="Times New Roman"/>
              </a:rPr>
              <a:t> to provide a corrected Exhibit A – List of Equipment. </a:t>
            </a:r>
            <a:endParaRPr kumimoji="0" lang="en-US" sz="2800" b="1" i="0" u="none" strike="noStrike" kern="1200" cap="none" spc="0" normalizeH="0" baseline="0" noProof="0">
              <a:ln>
                <a:noFill/>
              </a:ln>
              <a:solidFill>
                <a:prstClr val="black"/>
              </a:solidFill>
              <a:effectLst/>
              <a:uLnTx/>
              <a:uFillTx/>
              <a:latin typeface="Calibri" panose="020F0502020204030204"/>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a:ln>
                <a:noFill/>
              </a:ln>
              <a:solidFill>
                <a:prstClr val="black"/>
              </a:solidFill>
              <a:effectLst/>
              <a:uLnTx/>
              <a:uFillTx/>
              <a:latin typeface="Times New Roman"/>
              <a:ea typeface="+mn-ea"/>
              <a:cs typeface="Times New Roman"/>
            </a:endParaRPr>
          </a:p>
          <a:p>
            <a:pPr marL="914400" marR="0" lvl="0" indent="-4572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2800" b="0"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mn-cs"/>
            </a:endParaRPr>
          </a:p>
        </p:txBody>
      </p:sp>
    </p:spTree>
    <p:extLst>
      <p:ext uri="{BB962C8B-B14F-4D97-AF65-F5344CB8AC3E}">
        <p14:creationId xmlns:p14="http://schemas.microsoft.com/office/powerpoint/2010/main" val="7193199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B3469B-F2C3-0DC6-BBF6-393AE3251BE9}"/>
            </a:ext>
          </a:extLst>
        </p:cNvPr>
        <p:cNvGrpSpPr/>
        <p:nvPr/>
      </p:nvGrpSpPr>
      <p:grpSpPr>
        <a:xfrm>
          <a:off x="0" y="0"/>
          <a:ext cx="0" cy="0"/>
          <a:chOff x="0" y="0"/>
          <a:chExt cx="0" cy="0"/>
        </a:xfrm>
      </p:grpSpPr>
      <p:sp>
        <p:nvSpPr>
          <p:cNvPr id="8" name="TextBox 7">
            <a:extLst>
              <a:ext uri="{FF2B5EF4-FFF2-40B4-BE49-F238E27FC236}">
                <a16:creationId xmlns:a16="http://schemas.microsoft.com/office/drawing/2014/main" id="{3984CB9C-8D9F-4A34-AB83-415DBBCEFC20}"/>
              </a:ext>
            </a:extLst>
          </p:cNvPr>
          <p:cNvSpPr txBox="1"/>
          <p:nvPr/>
        </p:nvSpPr>
        <p:spPr>
          <a:xfrm>
            <a:off x="1" y="0"/>
            <a:ext cx="15544800" cy="1285875"/>
          </a:xfrm>
          <a:prstGeom prst="rect">
            <a:avLst/>
          </a:prstGeom>
          <a:solidFill>
            <a:srgbClr val="00529B"/>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 name="TextBox 10">
            <a:extLst>
              <a:ext uri="{FF2B5EF4-FFF2-40B4-BE49-F238E27FC236}">
                <a16:creationId xmlns:a16="http://schemas.microsoft.com/office/drawing/2014/main" id="{611FC8B3-36C9-288C-C35A-CC7FBD708393}"/>
              </a:ext>
            </a:extLst>
          </p:cNvPr>
          <p:cNvSpPr txBox="1"/>
          <p:nvPr/>
        </p:nvSpPr>
        <p:spPr>
          <a:xfrm>
            <a:off x="2417736" y="250521"/>
            <a:ext cx="11654725" cy="78483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500" b="1" i="0" u="none" strike="noStrike" kern="1200" cap="none" spc="0" normalizeH="0" baseline="0" noProof="0">
                <a:ln>
                  <a:noFill/>
                </a:ln>
                <a:solidFill>
                  <a:prstClr val="white"/>
                </a:solidFill>
                <a:effectLst/>
                <a:uLnTx/>
                <a:uFillTx/>
                <a:latin typeface="Calibri" panose="020F0502020204030204"/>
                <a:ea typeface="+mn-ea"/>
                <a:cs typeface="+mn-cs"/>
              </a:rPr>
              <a:t>Contract Summary/Scope of Work</a:t>
            </a:r>
          </a:p>
        </p:txBody>
      </p:sp>
      <p:pic>
        <p:nvPicPr>
          <p:cNvPr id="3" name="Picture 2">
            <a:extLst>
              <a:ext uri="{FF2B5EF4-FFF2-40B4-BE49-F238E27FC236}">
                <a16:creationId xmlns:a16="http://schemas.microsoft.com/office/drawing/2014/main" id="{1EB00034-E08D-91E7-9C73-A7C7C985C5D0}"/>
              </a:ext>
            </a:extLst>
          </p:cNvPr>
          <p:cNvPicPr>
            <a:picLocks noChangeAspect="1"/>
          </p:cNvPicPr>
          <p:nvPr/>
        </p:nvPicPr>
        <p:blipFill>
          <a:blip r:embed="rId3"/>
          <a:stretch>
            <a:fillRect/>
          </a:stretch>
        </p:blipFill>
        <p:spPr>
          <a:xfrm>
            <a:off x="66918" y="42861"/>
            <a:ext cx="2066925" cy="1200150"/>
          </a:xfrm>
          <a:prstGeom prst="rect">
            <a:avLst/>
          </a:prstGeom>
        </p:spPr>
      </p:pic>
      <p:sp>
        <p:nvSpPr>
          <p:cNvPr id="6" name="TextBox 5">
            <a:extLst>
              <a:ext uri="{FF2B5EF4-FFF2-40B4-BE49-F238E27FC236}">
                <a16:creationId xmlns:a16="http://schemas.microsoft.com/office/drawing/2014/main" id="{9D10971D-F692-294F-D17C-5F4246DFAEC5}"/>
              </a:ext>
            </a:extLst>
          </p:cNvPr>
          <p:cNvSpPr txBox="1"/>
          <p:nvPr/>
        </p:nvSpPr>
        <p:spPr>
          <a:xfrm>
            <a:off x="420130" y="1536396"/>
            <a:ext cx="14753967" cy="1077218"/>
          </a:xfrm>
          <a:prstGeom prst="rect">
            <a:avLst/>
          </a:prstGeom>
          <a:noFill/>
        </p:spPr>
        <p:txBody>
          <a:bodyPr wrap="square" rtlCol="0">
            <a:spAutoFit/>
          </a:bodyPr>
          <a:lstStyle/>
          <a:p>
            <a:pPr marL="457200" marR="475615" lvl="0" indent="0" algn="l" defTabSz="457200" rtl="0" eaLnBrk="1" fontAlgn="auto" latinLnBrk="0" hangingPunct="1">
              <a:lnSpc>
                <a:spcPct val="100000"/>
              </a:lnSpc>
              <a:spcBef>
                <a:spcPts val="0"/>
              </a:spcBef>
              <a:spcAft>
                <a:spcPts val="0"/>
              </a:spcAft>
              <a:buClrTx/>
              <a:buSzTx/>
              <a:buFontTx/>
              <a:buNone/>
              <a:tabLst/>
              <a:defRPr/>
            </a:pPr>
            <a:endParaRPr kumimoji="0" lang="en-US" sz="3600" b="1"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mn-cs"/>
            </a:endParaRPr>
          </a:p>
          <a:p>
            <a:pPr marL="457200" marR="0" lvl="0" indent="0" algn="l" defTabSz="4572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mn-cs"/>
            </a:endParaRPr>
          </a:p>
        </p:txBody>
      </p:sp>
      <p:sp>
        <p:nvSpPr>
          <p:cNvPr id="5" name="TextBox 3">
            <a:extLst>
              <a:ext uri="{FF2B5EF4-FFF2-40B4-BE49-F238E27FC236}">
                <a16:creationId xmlns:a16="http://schemas.microsoft.com/office/drawing/2014/main" id="{88F8276A-5370-5545-1ADF-CA162A290412}"/>
              </a:ext>
            </a:extLst>
          </p:cNvPr>
          <p:cNvSpPr txBox="1"/>
          <p:nvPr/>
        </p:nvSpPr>
        <p:spPr>
          <a:xfrm>
            <a:off x="3741490" y="1323140"/>
            <a:ext cx="8056982" cy="532903"/>
          </a:xfrm>
          <a:prstGeom prst="rect">
            <a:avLst/>
          </a:prstGeom>
          <a:noFill/>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0" fontAlgn="auto" latinLnBrk="0" hangingPunct="0">
              <a:lnSpc>
                <a:spcPct val="107000"/>
              </a:lnSpc>
              <a:spcBef>
                <a:spcPts val="0"/>
              </a:spcBef>
              <a:spcAft>
                <a:spcPts val="800"/>
              </a:spcAft>
              <a:buClrTx/>
              <a:buSzTx/>
              <a:buFontTx/>
              <a:buNone/>
              <a:tabLst/>
              <a:defRPr/>
            </a:pPr>
            <a:r>
              <a:rPr kumimoji="0" lang="en-US" sz="2800" b="1" i="0" u="none" strike="noStrike" kern="1200" cap="none" spc="0" normalizeH="0" baseline="0" noProof="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List of Equipment</a:t>
            </a:r>
            <a:endParaRPr kumimoji="0" lang="en-US" sz="2800" b="1" i="0" u="none" strike="noStrike" kern="1200" cap="none" spc="0" normalizeH="0" baseline="0" noProof="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7" name="Table 6">
            <a:extLst>
              <a:ext uri="{FF2B5EF4-FFF2-40B4-BE49-F238E27FC236}">
                <a16:creationId xmlns:a16="http://schemas.microsoft.com/office/drawing/2014/main" id="{FBFF7426-D2C4-02FB-150B-320B22835C83}"/>
              </a:ext>
            </a:extLst>
          </p:cNvPr>
          <p:cNvGraphicFramePr>
            <a:graphicFrameLocks noGrp="1"/>
          </p:cNvGraphicFramePr>
          <p:nvPr>
            <p:extLst>
              <p:ext uri="{D42A27DB-BD31-4B8C-83A1-F6EECF244321}">
                <p14:modId xmlns:p14="http://schemas.microsoft.com/office/powerpoint/2010/main" val="1459177362"/>
              </p:ext>
            </p:extLst>
          </p:nvPr>
        </p:nvGraphicFramePr>
        <p:xfrm>
          <a:off x="232227" y="1831315"/>
          <a:ext cx="15075507" cy="7687470"/>
        </p:xfrm>
        <a:graphic>
          <a:graphicData uri="http://schemas.openxmlformats.org/drawingml/2006/table">
            <a:tbl>
              <a:tblPr/>
              <a:tblGrid>
                <a:gridCol w="1125086">
                  <a:extLst>
                    <a:ext uri="{9D8B030D-6E8A-4147-A177-3AD203B41FA5}">
                      <a16:colId xmlns:a16="http://schemas.microsoft.com/office/drawing/2014/main" val="245750923"/>
                    </a:ext>
                  </a:extLst>
                </a:gridCol>
                <a:gridCol w="2843212">
                  <a:extLst>
                    <a:ext uri="{9D8B030D-6E8A-4147-A177-3AD203B41FA5}">
                      <a16:colId xmlns:a16="http://schemas.microsoft.com/office/drawing/2014/main" val="3242944331"/>
                    </a:ext>
                  </a:extLst>
                </a:gridCol>
                <a:gridCol w="1028700">
                  <a:extLst>
                    <a:ext uri="{9D8B030D-6E8A-4147-A177-3AD203B41FA5}">
                      <a16:colId xmlns:a16="http://schemas.microsoft.com/office/drawing/2014/main" val="3410844482"/>
                    </a:ext>
                  </a:extLst>
                </a:gridCol>
                <a:gridCol w="2514600">
                  <a:extLst>
                    <a:ext uri="{9D8B030D-6E8A-4147-A177-3AD203B41FA5}">
                      <a16:colId xmlns:a16="http://schemas.microsoft.com/office/drawing/2014/main" val="4058946985"/>
                    </a:ext>
                  </a:extLst>
                </a:gridCol>
                <a:gridCol w="3071813">
                  <a:extLst>
                    <a:ext uri="{9D8B030D-6E8A-4147-A177-3AD203B41FA5}">
                      <a16:colId xmlns:a16="http://schemas.microsoft.com/office/drawing/2014/main" val="3235685508"/>
                    </a:ext>
                  </a:extLst>
                </a:gridCol>
                <a:gridCol w="4492096">
                  <a:extLst>
                    <a:ext uri="{9D8B030D-6E8A-4147-A177-3AD203B41FA5}">
                      <a16:colId xmlns:a16="http://schemas.microsoft.com/office/drawing/2014/main" val="3467270354"/>
                    </a:ext>
                  </a:extLst>
                </a:gridCol>
              </a:tblGrid>
              <a:tr h="471618">
                <a:tc>
                  <a:txBody>
                    <a:bodyPr/>
                    <a:lstStyle/>
                    <a:p>
                      <a:pPr algn="ctr" fontAlgn="base">
                        <a:lnSpc>
                          <a:spcPct val="100000"/>
                        </a:lnSpc>
                        <a:buNone/>
                      </a:pPr>
                      <a:r>
                        <a:rPr lang="en-US" sz="3200" b="1" i="0" u="none" strike="noStrike">
                          <a:solidFill>
                            <a:srgbClr val="FFFFFF"/>
                          </a:solidFill>
                          <a:effectLst/>
                          <a:latin typeface="Calibri"/>
                        </a:rPr>
                        <a:t>Item No.</a:t>
                      </a:r>
                      <a:endParaRPr lang="en-US" sz="3200" b="1" i="0">
                        <a:solidFill>
                          <a:srgbClr val="FFFFFF"/>
                        </a:solidFill>
                        <a:effectLst/>
                        <a:latin typeface="Calibri"/>
                      </a:endParaRPr>
                    </a:p>
                  </a:txBody>
                  <a:tcPr marL="36989" marR="36989" marT="18495" marB="18495" anchor="ctr">
                    <a:lnL w="7620" cap="flat" cmpd="sng" algn="ctr">
                      <a:solidFill>
                        <a:srgbClr val="5B9BD5"/>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5B9BD5"/>
                    </a:solidFill>
                  </a:tcPr>
                </a:tc>
                <a:tc>
                  <a:txBody>
                    <a:bodyPr/>
                    <a:lstStyle/>
                    <a:p>
                      <a:pPr algn="ctr" fontAlgn="base">
                        <a:lnSpc>
                          <a:spcPct val="100000"/>
                        </a:lnSpc>
                        <a:buNone/>
                      </a:pPr>
                      <a:r>
                        <a:rPr lang="en-US" sz="3200" b="1" i="0" u="none" strike="noStrike">
                          <a:solidFill>
                            <a:srgbClr val="FFFFFF"/>
                          </a:solidFill>
                          <a:effectLst/>
                          <a:latin typeface="Calibri"/>
                        </a:rPr>
                        <a:t>Equipment Type</a:t>
                      </a:r>
                      <a:endParaRPr lang="en-US" sz="3200" b="1" i="0">
                        <a:solidFill>
                          <a:srgbClr val="FFFFFF"/>
                        </a:solidFill>
                        <a:effectLst/>
                        <a:latin typeface="Calibri"/>
                      </a:endParaRPr>
                    </a:p>
                  </a:txBody>
                  <a:tcPr marL="36989" marR="36989" marT="18495" marB="18495" anchor="ct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5B9BD5"/>
                    </a:solidFill>
                  </a:tcPr>
                </a:tc>
                <a:tc>
                  <a:txBody>
                    <a:bodyPr/>
                    <a:lstStyle/>
                    <a:p>
                      <a:pPr algn="ctr" fontAlgn="base">
                        <a:lnSpc>
                          <a:spcPct val="100000"/>
                        </a:lnSpc>
                        <a:buNone/>
                      </a:pPr>
                      <a:r>
                        <a:rPr lang="en-US" sz="3200" b="1" i="0" u="none" strike="noStrike">
                          <a:solidFill>
                            <a:srgbClr val="FFFFFF"/>
                          </a:solidFill>
                          <a:effectLst/>
                          <a:latin typeface="Calibri"/>
                        </a:rPr>
                        <a:t>QTY</a:t>
                      </a:r>
                      <a:endParaRPr lang="en-US" sz="3200" b="1" i="0">
                        <a:solidFill>
                          <a:srgbClr val="FFFFFF"/>
                        </a:solidFill>
                        <a:effectLst/>
                        <a:latin typeface="Calibri"/>
                      </a:endParaRPr>
                    </a:p>
                  </a:txBody>
                  <a:tcPr marL="36989" marR="36989" marT="18495" marB="18495" anchor="ct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5B9BD5"/>
                    </a:solidFill>
                  </a:tcPr>
                </a:tc>
                <a:tc>
                  <a:txBody>
                    <a:bodyPr/>
                    <a:lstStyle/>
                    <a:p>
                      <a:pPr algn="ctr" fontAlgn="base">
                        <a:lnSpc>
                          <a:spcPct val="100000"/>
                        </a:lnSpc>
                        <a:buNone/>
                      </a:pPr>
                      <a:r>
                        <a:rPr lang="en-US" sz="3200" b="1" i="0" u="none" strike="noStrike">
                          <a:solidFill>
                            <a:srgbClr val="FFFFFF"/>
                          </a:solidFill>
                          <a:effectLst/>
                          <a:latin typeface="Calibri"/>
                        </a:rPr>
                        <a:t>Manufacturer Elevator No. </a:t>
                      </a:r>
                      <a:endParaRPr lang="en-US" sz="3200" b="1" i="0">
                        <a:solidFill>
                          <a:srgbClr val="FFFFFF"/>
                        </a:solidFill>
                        <a:effectLst/>
                        <a:latin typeface="Calibri"/>
                      </a:endParaRPr>
                    </a:p>
                  </a:txBody>
                  <a:tcPr marL="36989" marR="36989" marT="18495" marB="18495" anchor="ct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5B9BD5"/>
                    </a:solidFill>
                  </a:tcPr>
                </a:tc>
                <a:tc>
                  <a:txBody>
                    <a:bodyPr/>
                    <a:lstStyle/>
                    <a:p>
                      <a:pPr algn="ctr" fontAlgn="base">
                        <a:lnSpc>
                          <a:spcPct val="100000"/>
                        </a:lnSpc>
                        <a:buNone/>
                      </a:pPr>
                      <a:r>
                        <a:rPr lang="en-US" sz="3200" b="1" i="0" u="none" strike="noStrike">
                          <a:solidFill>
                            <a:srgbClr val="FFFFFF"/>
                          </a:solidFill>
                          <a:effectLst/>
                          <a:latin typeface="Calibri"/>
                        </a:rPr>
                        <a:t>General Information</a:t>
                      </a:r>
                      <a:endParaRPr lang="en-US" sz="3200" b="1" i="0">
                        <a:solidFill>
                          <a:srgbClr val="FFFFFF"/>
                        </a:solidFill>
                        <a:effectLst/>
                        <a:latin typeface="Calibri"/>
                      </a:endParaRPr>
                    </a:p>
                  </a:txBody>
                  <a:tcPr marL="36989" marR="36989" marT="18495" marB="18495" anchor="ct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5B9BD5"/>
                    </a:solidFill>
                  </a:tcPr>
                </a:tc>
                <a:tc>
                  <a:txBody>
                    <a:bodyPr/>
                    <a:lstStyle/>
                    <a:p>
                      <a:pPr algn="ctr" fontAlgn="base">
                        <a:lnSpc>
                          <a:spcPct val="100000"/>
                        </a:lnSpc>
                        <a:buNone/>
                      </a:pPr>
                      <a:r>
                        <a:rPr lang="en-US" sz="3200" b="1" i="0" u="none" strike="noStrike">
                          <a:solidFill>
                            <a:srgbClr val="FFFFFF"/>
                          </a:solidFill>
                          <a:effectLst/>
                          <a:latin typeface="Calibri"/>
                        </a:rPr>
                        <a:t>Suppliers</a:t>
                      </a:r>
                      <a:r>
                        <a:rPr lang="en-US" sz="3200" b="1" i="0">
                          <a:solidFill>
                            <a:srgbClr val="FFFFFF"/>
                          </a:solidFill>
                          <a:effectLst/>
                          <a:latin typeface="Calibri"/>
                        </a:rPr>
                        <a:t>​</a:t>
                      </a:r>
                    </a:p>
                  </a:txBody>
                  <a:tcPr marL="36989" marR="36989" marT="18495" marB="18495" anchor="ct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5B9BD5"/>
                    </a:solidFill>
                  </a:tcPr>
                </a:tc>
                <a:extLst>
                  <a:ext uri="{0D108BD9-81ED-4DB2-BD59-A6C34878D82A}">
                    <a16:rowId xmlns:a16="http://schemas.microsoft.com/office/drawing/2014/main" val="4219625482"/>
                  </a:ext>
                </a:extLst>
              </a:tr>
              <a:tr h="596153">
                <a:tc>
                  <a:txBody>
                    <a:bodyPr/>
                    <a:lstStyle/>
                    <a:p>
                      <a:pPr algn="l" rtl="0" fontAlgn="base">
                        <a:lnSpc>
                          <a:spcPct val="100000"/>
                        </a:lnSpc>
                        <a:buNone/>
                      </a:pPr>
                      <a:r>
                        <a:rPr lang="en-US" sz="2000" b="0" i="0">
                          <a:solidFill>
                            <a:srgbClr val="000000"/>
                          </a:solidFill>
                          <a:effectLst/>
                          <a:latin typeface="Times New Roman"/>
                        </a:rPr>
                        <a:t>1 </a:t>
                      </a:r>
                      <a:endParaRPr lang="en-US" sz="2000" b="0" i="0">
                        <a:effectLst/>
                        <a:latin typeface="Times New Roman"/>
                      </a:endParaRPr>
                    </a:p>
                  </a:txBody>
                  <a:tcPr>
                    <a:lnL w="7620" cap="flat" cmpd="sng" algn="ctr">
                      <a:solidFill>
                        <a:srgbClr val="5B9BD5"/>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EAEFF7"/>
                    </a:solidFill>
                  </a:tcPr>
                </a:tc>
                <a:tc>
                  <a:txBody>
                    <a:bodyPr/>
                    <a:lstStyle/>
                    <a:p>
                      <a:pPr algn="l" rtl="0" fontAlgn="base">
                        <a:lnSpc>
                          <a:spcPct val="100000"/>
                        </a:lnSpc>
                        <a:buNone/>
                      </a:pPr>
                      <a:r>
                        <a:rPr lang="en-US" sz="2000" b="0" i="0">
                          <a:solidFill>
                            <a:srgbClr val="000000"/>
                          </a:solidFill>
                          <a:effectLst/>
                          <a:latin typeface="Times New Roman"/>
                        </a:rPr>
                        <a:t>Passenger Elevator </a:t>
                      </a:r>
                      <a:endParaRPr lang="en-US" sz="2000" b="0" i="0">
                        <a:effectLst/>
                        <a:latin typeface="Times New Roman"/>
                      </a:endParaRPr>
                    </a:p>
                    <a:p>
                      <a:pPr algn="l" rtl="0" fontAlgn="base">
                        <a:lnSpc>
                          <a:spcPct val="100000"/>
                        </a:lnSpc>
                        <a:buNone/>
                      </a:pPr>
                      <a:r>
                        <a:rPr lang="en-US" sz="2000" b="0" i="0">
                          <a:solidFill>
                            <a:srgbClr val="000000"/>
                          </a:solidFill>
                          <a:effectLst/>
                          <a:latin typeface="Times New Roman"/>
                        </a:rPr>
                        <a:t>Type: Hydraulic </a:t>
                      </a:r>
                      <a:endParaRPr lang="en-US" sz="2000" b="0" i="0">
                        <a:effectLst/>
                        <a:latin typeface="Times New Roman"/>
                      </a:endParaRPr>
                    </a:p>
                    <a:p>
                      <a:pPr algn="l" rtl="0" fontAlgn="base">
                        <a:lnSpc>
                          <a:spcPct val="100000"/>
                        </a:lnSpc>
                        <a:buNone/>
                      </a:pPr>
                      <a:r>
                        <a:rPr lang="en-US" sz="2000" b="0" i="0">
                          <a:solidFill>
                            <a:srgbClr val="000000"/>
                          </a:solidFill>
                          <a:effectLst/>
                          <a:latin typeface="Times New Roman"/>
                        </a:rPr>
                        <a:t>Location: (CDUV) Catskill/Delaware Ultraviolet Disinfection Plant, 10 Walker Road, Valhalla, NY </a:t>
                      </a:r>
                      <a:endParaRPr lang="en-US" sz="2000" b="0" i="0">
                        <a:effectLst/>
                        <a:latin typeface="Times New Roman"/>
                      </a:endParaRPr>
                    </a:p>
                  </a:txBody>
                  <a:tcP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EAEFF7"/>
                    </a:solidFill>
                  </a:tcPr>
                </a:tc>
                <a:tc>
                  <a:txBody>
                    <a:bodyPr/>
                    <a:lstStyle/>
                    <a:p>
                      <a:pPr algn="l" rtl="0" fontAlgn="base">
                        <a:lnSpc>
                          <a:spcPct val="100000"/>
                        </a:lnSpc>
                        <a:buNone/>
                      </a:pPr>
                      <a:r>
                        <a:rPr lang="en-US" sz="2000" b="0" i="0">
                          <a:solidFill>
                            <a:srgbClr val="000000"/>
                          </a:solidFill>
                          <a:effectLst/>
                          <a:latin typeface="Times New Roman"/>
                        </a:rPr>
                        <a:t>1 </a:t>
                      </a:r>
                      <a:endParaRPr lang="en-US" sz="2000" b="0" i="0">
                        <a:effectLst/>
                        <a:latin typeface="Times New Roman"/>
                      </a:endParaRPr>
                    </a:p>
                  </a:txBody>
                  <a:tcP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EAEFF7"/>
                    </a:solidFill>
                  </a:tcPr>
                </a:tc>
                <a:tc>
                  <a:txBody>
                    <a:bodyPr/>
                    <a:lstStyle/>
                    <a:p>
                      <a:pPr algn="l" rtl="0" fontAlgn="base">
                        <a:lnSpc>
                          <a:spcPct val="100000"/>
                        </a:lnSpc>
                        <a:buNone/>
                      </a:pPr>
                      <a:r>
                        <a:rPr lang="en-US" sz="2000" b="0" i="0">
                          <a:solidFill>
                            <a:srgbClr val="000000"/>
                          </a:solidFill>
                          <a:effectLst/>
                          <a:latin typeface="Times New Roman"/>
                        </a:rPr>
                        <a:t>SEW Construction </a:t>
                      </a:r>
                      <a:endParaRPr lang="en-US" sz="2000" b="0" i="0">
                        <a:effectLst/>
                        <a:latin typeface="Times New Roman"/>
                      </a:endParaRPr>
                    </a:p>
                    <a:p>
                      <a:pPr algn="l" rtl="0" fontAlgn="base">
                        <a:lnSpc>
                          <a:spcPct val="100000"/>
                        </a:lnSpc>
                        <a:buNone/>
                      </a:pPr>
                      <a:endParaRPr lang="en-US" sz="2000" b="0" i="0">
                        <a:effectLst/>
                        <a:latin typeface="Times New Roman"/>
                      </a:endParaRPr>
                    </a:p>
                  </a:txBody>
                  <a:tcP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EAEFF7"/>
                    </a:solidFill>
                  </a:tcPr>
                </a:tc>
                <a:tc>
                  <a:txBody>
                    <a:bodyPr/>
                    <a:lstStyle/>
                    <a:p>
                      <a:pPr algn="l" rtl="0" fontAlgn="base">
                        <a:lnSpc>
                          <a:spcPct val="100000"/>
                        </a:lnSpc>
                        <a:buNone/>
                      </a:pPr>
                      <a:r>
                        <a:rPr lang="en-US" sz="2000" b="0" i="0">
                          <a:solidFill>
                            <a:srgbClr val="000000"/>
                          </a:solidFill>
                          <a:effectLst/>
                          <a:latin typeface="Times New Roman"/>
                        </a:rPr>
                        <a:t>Capacity:  5,000 </a:t>
                      </a:r>
                      <a:r>
                        <a:rPr lang="en-US" sz="2000" b="0" i="0" err="1">
                          <a:solidFill>
                            <a:srgbClr val="000000"/>
                          </a:solidFill>
                          <a:effectLst/>
                          <a:latin typeface="Times New Roman"/>
                        </a:rPr>
                        <a:t>lb</a:t>
                      </a:r>
                      <a:r>
                        <a:rPr lang="en-US" sz="2000" b="0" i="0">
                          <a:solidFill>
                            <a:srgbClr val="000000"/>
                          </a:solidFill>
                          <a:effectLst/>
                          <a:latin typeface="Times New Roman"/>
                        </a:rPr>
                        <a:t> </a:t>
                      </a:r>
                      <a:endParaRPr lang="en-US" sz="2000" b="0" i="0">
                        <a:effectLst/>
                        <a:latin typeface="Times New Roman"/>
                      </a:endParaRPr>
                    </a:p>
                    <a:p>
                      <a:pPr algn="l" rtl="0" fontAlgn="base">
                        <a:lnSpc>
                          <a:spcPct val="100000"/>
                        </a:lnSpc>
                        <a:buNone/>
                      </a:pPr>
                      <a:r>
                        <a:rPr lang="en-US" sz="2000" b="0" i="0">
                          <a:solidFill>
                            <a:srgbClr val="000000"/>
                          </a:solidFill>
                          <a:effectLst/>
                          <a:latin typeface="Times New Roman"/>
                        </a:rPr>
                        <a:t>No. of landing:  2 </a:t>
                      </a:r>
                      <a:endParaRPr lang="en-US" sz="2000" b="0" i="0">
                        <a:effectLst/>
                        <a:latin typeface="Times New Roman"/>
                      </a:endParaRPr>
                    </a:p>
                    <a:p>
                      <a:pPr algn="l" rtl="0" fontAlgn="base">
                        <a:lnSpc>
                          <a:spcPct val="100000"/>
                        </a:lnSpc>
                        <a:buNone/>
                      </a:pPr>
                      <a:r>
                        <a:rPr lang="en-US" sz="2000" b="0" i="0">
                          <a:solidFill>
                            <a:srgbClr val="000000"/>
                          </a:solidFill>
                          <a:effectLst/>
                          <a:latin typeface="Times New Roman"/>
                        </a:rPr>
                        <a:t>Speed:  100 FPM </a:t>
                      </a:r>
                      <a:endParaRPr lang="en-US" sz="2000" b="0" i="0">
                        <a:effectLst/>
                        <a:latin typeface="Times New Roman"/>
                      </a:endParaRPr>
                    </a:p>
                    <a:p>
                      <a:pPr algn="l" rtl="0" fontAlgn="base">
                        <a:lnSpc>
                          <a:spcPct val="100000"/>
                        </a:lnSpc>
                        <a:buNone/>
                      </a:pPr>
                      <a:r>
                        <a:rPr lang="en-US" sz="2000" b="0" i="0">
                          <a:solidFill>
                            <a:srgbClr val="000000"/>
                          </a:solidFill>
                          <a:effectLst/>
                          <a:latin typeface="Times New Roman"/>
                        </a:rPr>
                        <a:t>Travel: 20 Ft </a:t>
                      </a:r>
                      <a:endParaRPr lang="en-US" sz="2000" b="0" i="0">
                        <a:effectLst/>
                        <a:latin typeface="Times New Roman"/>
                      </a:endParaRPr>
                    </a:p>
                    <a:p>
                      <a:pPr algn="l" rtl="0" fontAlgn="base">
                        <a:lnSpc>
                          <a:spcPct val="100000"/>
                        </a:lnSpc>
                        <a:buNone/>
                      </a:pPr>
                      <a:r>
                        <a:rPr lang="en-US" sz="2000" b="0" i="0">
                          <a:solidFill>
                            <a:srgbClr val="000000"/>
                          </a:solidFill>
                          <a:effectLst/>
                          <a:latin typeface="Times New Roman"/>
                        </a:rPr>
                        <a:t>Doors: 1 front opening </a:t>
                      </a:r>
                      <a:endParaRPr lang="en-US" sz="2000" b="0" i="0">
                        <a:effectLst/>
                        <a:latin typeface="Times New Roman"/>
                      </a:endParaRPr>
                    </a:p>
                    <a:p>
                      <a:pPr algn="l" rtl="0" fontAlgn="base">
                        <a:lnSpc>
                          <a:spcPct val="100000"/>
                        </a:lnSpc>
                        <a:buNone/>
                      </a:pPr>
                      <a:r>
                        <a:rPr lang="en-US" sz="2000" b="0" i="0">
                          <a:solidFill>
                            <a:srgbClr val="000000"/>
                          </a:solidFill>
                          <a:effectLst/>
                          <a:latin typeface="Times New Roman"/>
                        </a:rPr>
                        <a:t>Power: 480V/3Ph/60 Hz </a:t>
                      </a:r>
                      <a:endParaRPr lang="en-US" sz="2000" b="0" i="0">
                        <a:effectLst/>
                        <a:latin typeface="Times New Roman"/>
                      </a:endParaRPr>
                    </a:p>
                  </a:txBody>
                  <a:tcP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EAEFF7"/>
                    </a:solidFill>
                  </a:tcPr>
                </a:tc>
                <a:tc>
                  <a:txBody>
                    <a:bodyPr/>
                    <a:lstStyle/>
                    <a:p>
                      <a:pPr algn="l" rtl="0" fontAlgn="base">
                        <a:lnSpc>
                          <a:spcPct val="100000"/>
                        </a:lnSpc>
                        <a:buNone/>
                      </a:pPr>
                      <a:r>
                        <a:rPr lang="en-US" sz="2000" b="0" i="0">
                          <a:solidFill>
                            <a:srgbClr val="000000"/>
                          </a:solidFill>
                          <a:effectLst/>
                          <a:latin typeface="Times New Roman"/>
                        </a:rPr>
                        <a:t>Elevator: OTIS </a:t>
                      </a:r>
                      <a:endParaRPr lang="en-US" sz="2000" b="0" i="0">
                        <a:effectLst/>
                        <a:latin typeface="Times New Roman"/>
                      </a:endParaRPr>
                    </a:p>
                    <a:p>
                      <a:pPr algn="l" rtl="0" fontAlgn="base">
                        <a:lnSpc>
                          <a:spcPct val="100000"/>
                        </a:lnSpc>
                        <a:buNone/>
                      </a:pPr>
                      <a:endParaRPr lang="en-US" sz="2000" b="0" i="0">
                        <a:effectLst/>
                        <a:latin typeface="Times New Roman"/>
                      </a:endParaRPr>
                    </a:p>
                  </a:txBody>
                  <a:tcP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EAEFF7"/>
                    </a:solidFill>
                  </a:tcPr>
                </a:tc>
                <a:extLst>
                  <a:ext uri="{0D108BD9-81ED-4DB2-BD59-A6C34878D82A}">
                    <a16:rowId xmlns:a16="http://schemas.microsoft.com/office/drawing/2014/main" val="382978875"/>
                  </a:ext>
                </a:extLst>
              </a:tr>
              <a:tr h="596153">
                <a:tc>
                  <a:txBody>
                    <a:bodyPr/>
                    <a:lstStyle/>
                    <a:p>
                      <a:pPr algn="l" rtl="0" fontAlgn="base">
                        <a:lnSpc>
                          <a:spcPct val="100000"/>
                        </a:lnSpc>
                        <a:buNone/>
                      </a:pPr>
                      <a:r>
                        <a:rPr lang="en-US" sz="2000" b="0" i="0">
                          <a:solidFill>
                            <a:srgbClr val="000000"/>
                          </a:solidFill>
                          <a:effectLst/>
                          <a:latin typeface="Times New Roman"/>
                        </a:rPr>
                        <a:t>2 </a:t>
                      </a:r>
                      <a:endParaRPr lang="en-US" sz="2000" b="0" i="0">
                        <a:effectLst/>
                        <a:latin typeface="Times New Roman"/>
                      </a:endParaRPr>
                    </a:p>
                  </a:txBody>
                  <a:tcPr>
                    <a:lnL w="7620" cap="flat" cmpd="sng" algn="ctr">
                      <a:solidFill>
                        <a:srgbClr val="5B9BD5"/>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FFFFFF"/>
                    </a:solidFill>
                  </a:tcPr>
                </a:tc>
                <a:tc>
                  <a:txBody>
                    <a:bodyPr/>
                    <a:lstStyle/>
                    <a:p>
                      <a:pPr algn="l" rtl="0" fontAlgn="base">
                        <a:lnSpc>
                          <a:spcPct val="100000"/>
                        </a:lnSpc>
                        <a:buNone/>
                      </a:pPr>
                      <a:r>
                        <a:rPr lang="en-US" sz="2000" b="0" i="0">
                          <a:solidFill>
                            <a:srgbClr val="000000"/>
                          </a:solidFill>
                          <a:effectLst/>
                          <a:latin typeface="Times New Roman"/>
                        </a:rPr>
                        <a:t>Passenger Elevator </a:t>
                      </a:r>
                      <a:endParaRPr lang="en-US" sz="2000" b="0" i="0">
                        <a:effectLst/>
                        <a:latin typeface="Times New Roman"/>
                      </a:endParaRPr>
                    </a:p>
                    <a:p>
                      <a:pPr algn="l" rtl="0" fontAlgn="base">
                        <a:lnSpc>
                          <a:spcPct val="100000"/>
                        </a:lnSpc>
                        <a:buNone/>
                      </a:pPr>
                      <a:r>
                        <a:rPr lang="en-US" sz="2000" b="0" i="0">
                          <a:solidFill>
                            <a:srgbClr val="000000"/>
                          </a:solidFill>
                          <a:effectLst/>
                          <a:latin typeface="Times New Roman"/>
                        </a:rPr>
                        <a:t>Type: Hydraulic </a:t>
                      </a:r>
                      <a:endParaRPr lang="en-US" sz="2000" b="0" i="0">
                        <a:effectLst/>
                        <a:latin typeface="Times New Roman"/>
                      </a:endParaRPr>
                    </a:p>
                    <a:p>
                      <a:pPr algn="l" rtl="0" fontAlgn="base">
                        <a:lnSpc>
                          <a:spcPct val="100000"/>
                        </a:lnSpc>
                        <a:buNone/>
                      </a:pPr>
                      <a:r>
                        <a:rPr lang="en-US" sz="2000" b="0" i="0">
                          <a:solidFill>
                            <a:srgbClr val="000000"/>
                          </a:solidFill>
                          <a:effectLst/>
                          <a:latin typeface="Times New Roman"/>
                        </a:rPr>
                        <a:t>Location: DEP Police  6</a:t>
                      </a:r>
                      <a:r>
                        <a:rPr lang="en-US" sz="2000" b="0" i="0" baseline="30000">
                          <a:solidFill>
                            <a:srgbClr val="000000"/>
                          </a:solidFill>
                          <a:effectLst/>
                          <a:latin typeface="Times New Roman"/>
                        </a:rPr>
                        <a:t>th</a:t>
                      </a:r>
                      <a:r>
                        <a:rPr lang="en-US" sz="2000" b="0" i="0">
                          <a:solidFill>
                            <a:srgbClr val="000000"/>
                          </a:solidFill>
                          <a:effectLst/>
                          <a:latin typeface="Times New Roman"/>
                        </a:rPr>
                        <a:t> Precinct (Eastview), 2 Walker Road, Valhalla, NY </a:t>
                      </a:r>
                      <a:endParaRPr lang="en-US" sz="2000" b="0" i="0">
                        <a:effectLst/>
                        <a:latin typeface="Times New Roman"/>
                      </a:endParaRPr>
                    </a:p>
                  </a:txBody>
                  <a:tcP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FFFFFF"/>
                    </a:solidFill>
                  </a:tcPr>
                </a:tc>
                <a:tc>
                  <a:txBody>
                    <a:bodyPr/>
                    <a:lstStyle/>
                    <a:p>
                      <a:pPr algn="l" rtl="0" fontAlgn="base">
                        <a:lnSpc>
                          <a:spcPct val="100000"/>
                        </a:lnSpc>
                        <a:buNone/>
                      </a:pPr>
                      <a:r>
                        <a:rPr lang="en-US" sz="2000" b="0" i="0">
                          <a:solidFill>
                            <a:srgbClr val="000000"/>
                          </a:solidFill>
                          <a:effectLst/>
                          <a:latin typeface="Times New Roman"/>
                        </a:rPr>
                        <a:t>1 </a:t>
                      </a:r>
                      <a:endParaRPr lang="en-US" sz="2000" b="0" i="0">
                        <a:effectLst/>
                        <a:latin typeface="Times New Roman"/>
                      </a:endParaRPr>
                    </a:p>
                  </a:txBody>
                  <a:tcP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FFFFFF"/>
                    </a:solidFill>
                  </a:tcPr>
                </a:tc>
                <a:tc>
                  <a:txBody>
                    <a:bodyPr/>
                    <a:lstStyle/>
                    <a:p>
                      <a:pPr algn="l" rtl="0" fontAlgn="base">
                        <a:lnSpc>
                          <a:spcPct val="100000"/>
                        </a:lnSpc>
                        <a:buNone/>
                      </a:pPr>
                      <a:r>
                        <a:rPr lang="en-US" sz="2000" b="0" i="0">
                          <a:solidFill>
                            <a:srgbClr val="000000"/>
                          </a:solidFill>
                          <a:effectLst/>
                          <a:latin typeface="Times New Roman"/>
                        </a:rPr>
                        <a:t>SEW Construction </a:t>
                      </a:r>
                      <a:endParaRPr lang="en-US" sz="2000" b="0" i="0">
                        <a:effectLst/>
                        <a:latin typeface="Times New Roman"/>
                      </a:endParaRPr>
                    </a:p>
                    <a:p>
                      <a:pPr algn="l" rtl="0" fontAlgn="base">
                        <a:lnSpc>
                          <a:spcPct val="100000"/>
                        </a:lnSpc>
                        <a:buNone/>
                      </a:pPr>
                      <a:endParaRPr lang="en-US" sz="2000" b="0" i="0">
                        <a:effectLst/>
                        <a:latin typeface="Times New Roman"/>
                      </a:endParaRPr>
                    </a:p>
                  </a:txBody>
                  <a:tcP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FFFFFF"/>
                    </a:solidFill>
                  </a:tcPr>
                </a:tc>
                <a:tc>
                  <a:txBody>
                    <a:bodyPr/>
                    <a:lstStyle/>
                    <a:p>
                      <a:pPr algn="l" rtl="0" fontAlgn="base">
                        <a:lnSpc>
                          <a:spcPct val="100000"/>
                        </a:lnSpc>
                        <a:buNone/>
                      </a:pPr>
                      <a:r>
                        <a:rPr lang="en-US" sz="2000" b="0" i="0">
                          <a:solidFill>
                            <a:srgbClr val="000000"/>
                          </a:solidFill>
                          <a:effectLst/>
                          <a:latin typeface="Times New Roman"/>
                        </a:rPr>
                        <a:t>Capacity:  2,500 </a:t>
                      </a:r>
                      <a:r>
                        <a:rPr lang="en-US" sz="2000" b="0" i="0" err="1">
                          <a:solidFill>
                            <a:srgbClr val="000000"/>
                          </a:solidFill>
                          <a:effectLst/>
                          <a:latin typeface="Times New Roman"/>
                        </a:rPr>
                        <a:t>lb</a:t>
                      </a:r>
                      <a:r>
                        <a:rPr lang="en-US" sz="2000" b="0" i="0">
                          <a:solidFill>
                            <a:srgbClr val="000000"/>
                          </a:solidFill>
                          <a:effectLst/>
                          <a:latin typeface="Times New Roman"/>
                        </a:rPr>
                        <a:t> </a:t>
                      </a:r>
                      <a:endParaRPr lang="en-US" sz="2000" b="0" i="0">
                        <a:effectLst/>
                        <a:latin typeface="Times New Roman"/>
                      </a:endParaRPr>
                    </a:p>
                    <a:p>
                      <a:pPr algn="l" rtl="0" fontAlgn="base">
                        <a:lnSpc>
                          <a:spcPct val="100000"/>
                        </a:lnSpc>
                        <a:buNone/>
                      </a:pPr>
                      <a:r>
                        <a:rPr lang="en-US" sz="2000" b="0" i="0">
                          <a:solidFill>
                            <a:srgbClr val="000000"/>
                          </a:solidFill>
                          <a:effectLst/>
                          <a:latin typeface="Times New Roman"/>
                        </a:rPr>
                        <a:t>No. of landing:  3 </a:t>
                      </a:r>
                      <a:endParaRPr lang="en-US" sz="2000" b="0" i="0">
                        <a:effectLst/>
                        <a:latin typeface="Times New Roman"/>
                      </a:endParaRPr>
                    </a:p>
                    <a:p>
                      <a:pPr algn="l" rtl="0" fontAlgn="base">
                        <a:lnSpc>
                          <a:spcPct val="100000"/>
                        </a:lnSpc>
                        <a:buNone/>
                      </a:pPr>
                      <a:r>
                        <a:rPr lang="en-US" sz="2000" b="0" i="0">
                          <a:solidFill>
                            <a:srgbClr val="000000"/>
                          </a:solidFill>
                          <a:effectLst/>
                          <a:latin typeface="Times New Roman"/>
                        </a:rPr>
                        <a:t>Speed:  100 FPM </a:t>
                      </a:r>
                      <a:endParaRPr lang="en-US" sz="2000" b="0" i="0">
                        <a:effectLst/>
                        <a:latin typeface="Times New Roman"/>
                      </a:endParaRPr>
                    </a:p>
                    <a:p>
                      <a:pPr algn="l" rtl="0" fontAlgn="base">
                        <a:lnSpc>
                          <a:spcPct val="100000"/>
                        </a:lnSpc>
                        <a:buNone/>
                      </a:pPr>
                      <a:r>
                        <a:rPr lang="en-US" sz="2000" b="0" i="0">
                          <a:solidFill>
                            <a:srgbClr val="000000"/>
                          </a:solidFill>
                          <a:effectLst/>
                          <a:latin typeface="Times New Roman"/>
                        </a:rPr>
                        <a:t>Travel: 28 Ft </a:t>
                      </a:r>
                      <a:endParaRPr lang="en-US" sz="2000" b="0" i="0">
                        <a:effectLst/>
                        <a:latin typeface="Times New Roman"/>
                      </a:endParaRPr>
                    </a:p>
                    <a:p>
                      <a:pPr algn="l" rtl="0" fontAlgn="base">
                        <a:lnSpc>
                          <a:spcPct val="100000"/>
                        </a:lnSpc>
                        <a:buNone/>
                      </a:pPr>
                      <a:r>
                        <a:rPr lang="en-US" sz="2000" b="0" i="0">
                          <a:solidFill>
                            <a:srgbClr val="000000"/>
                          </a:solidFill>
                          <a:effectLst/>
                          <a:latin typeface="Times New Roman"/>
                        </a:rPr>
                        <a:t>Doors: 1 front opening </a:t>
                      </a:r>
                      <a:endParaRPr lang="en-US" sz="2000" b="0" i="0">
                        <a:effectLst/>
                        <a:latin typeface="Times New Roman"/>
                      </a:endParaRPr>
                    </a:p>
                    <a:p>
                      <a:pPr algn="l" rtl="0" fontAlgn="base">
                        <a:lnSpc>
                          <a:spcPct val="100000"/>
                        </a:lnSpc>
                        <a:buNone/>
                      </a:pPr>
                      <a:r>
                        <a:rPr lang="en-US" sz="2000" b="0" i="0">
                          <a:solidFill>
                            <a:srgbClr val="000000"/>
                          </a:solidFill>
                          <a:effectLst/>
                          <a:latin typeface="Times New Roman"/>
                        </a:rPr>
                        <a:t>Power: 480V/3Ph/60 Hz </a:t>
                      </a:r>
                      <a:endParaRPr lang="en-US" sz="2000" b="0" i="0">
                        <a:effectLst/>
                        <a:latin typeface="Times New Roman"/>
                      </a:endParaRPr>
                    </a:p>
                  </a:txBody>
                  <a:tcP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FFFFFF"/>
                    </a:solidFill>
                  </a:tcPr>
                </a:tc>
                <a:tc>
                  <a:txBody>
                    <a:bodyPr/>
                    <a:lstStyle/>
                    <a:p>
                      <a:pPr algn="l" rtl="0" fontAlgn="base">
                        <a:lnSpc>
                          <a:spcPct val="100000"/>
                        </a:lnSpc>
                        <a:buNone/>
                      </a:pPr>
                      <a:r>
                        <a:rPr lang="en-US" sz="2000" b="0" i="0">
                          <a:solidFill>
                            <a:srgbClr val="000000"/>
                          </a:solidFill>
                          <a:effectLst/>
                          <a:latin typeface="Times New Roman"/>
                        </a:rPr>
                        <a:t>Elevator: OTIS </a:t>
                      </a:r>
                      <a:endParaRPr lang="en-US" sz="2000" b="0" i="0">
                        <a:effectLst/>
                        <a:latin typeface="Times New Roman"/>
                      </a:endParaRPr>
                    </a:p>
                    <a:p>
                      <a:pPr algn="l" rtl="0" fontAlgn="base">
                        <a:lnSpc>
                          <a:spcPct val="100000"/>
                        </a:lnSpc>
                        <a:buNone/>
                      </a:pPr>
                      <a:endParaRPr lang="en-US" sz="2000" b="0" i="0">
                        <a:effectLst/>
                        <a:latin typeface="Times New Roman"/>
                      </a:endParaRPr>
                    </a:p>
                  </a:txBody>
                  <a:tcP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FFFFFF"/>
                    </a:solidFill>
                  </a:tcPr>
                </a:tc>
                <a:extLst>
                  <a:ext uri="{0D108BD9-81ED-4DB2-BD59-A6C34878D82A}">
                    <a16:rowId xmlns:a16="http://schemas.microsoft.com/office/drawing/2014/main" val="2442019676"/>
                  </a:ext>
                </a:extLst>
              </a:tr>
              <a:tr h="596153">
                <a:tc>
                  <a:txBody>
                    <a:bodyPr/>
                    <a:lstStyle/>
                    <a:p>
                      <a:pPr algn="l" rtl="0" fontAlgn="base">
                        <a:lnSpc>
                          <a:spcPct val="100000"/>
                        </a:lnSpc>
                        <a:buNone/>
                      </a:pPr>
                      <a:r>
                        <a:rPr lang="en-US" sz="2000" b="0" i="0">
                          <a:solidFill>
                            <a:srgbClr val="000000"/>
                          </a:solidFill>
                          <a:effectLst/>
                          <a:latin typeface="Times New Roman"/>
                        </a:rPr>
                        <a:t>3 </a:t>
                      </a:r>
                      <a:endParaRPr lang="en-US" sz="2000" b="0" i="0">
                        <a:effectLst/>
                        <a:latin typeface="Times New Roman"/>
                      </a:endParaRPr>
                    </a:p>
                  </a:txBody>
                  <a:tcPr>
                    <a:lnL w="7620" cap="flat" cmpd="sng" algn="ctr">
                      <a:solidFill>
                        <a:srgbClr val="5B9BD5"/>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EAEFF7"/>
                    </a:solidFill>
                  </a:tcPr>
                </a:tc>
                <a:tc>
                  <a:txBody>
                    <a:bodyPr/>
                    <a:lstStyle/>
                    <a:p>
                      <a:pPr algn="l" rtl="0" fontAlgn="base">
                        <a:lnSpc>
                          <a:spcPct val="100000"/>
                        </a:lnSpc>
                        <a:buNone/>
                      </a:pPr>
                      <a:r>
                        <a:rPr lang="en-US" sz="2000" b="0" i="0">
                          <a:solidFill>
                            <a:srgbClr val="000000"/>
                          </a:solidFill>
                          <a:effectLst/>
                          <a:latin typeface="Times New Roman"/>
                        </a:rPr>
                        <a:t>Passenger Elevator  </a:t>
                      </a:r>
                      <a:endParaRPr lang="en-US" sz="2000" b="0" i="0">
                        <a:effectLst/>
                        <a:latin typeface="Times New Roman"/>
                      </a:endParaRPr>
                    </a:p>
                    <a:p>
                      <a:pPr algn="l" rtl="0" fontAlgn="base">
                        <a:lnSpc>
                          <a:spcPct val="100000"/>
                        </a:lnSpc>
                        <a:buNone/>
                      </a:pPr>
                      <a:r>
                        <a:rPr lang="en-US" sz="2000" b="0" i="0">
                          <a:solidFill>
                            <a:srgbClr val="000000"/>
                          </a:solidFill>
                          <a:effectLst/>
                          <a:latin typeface="Times New Roman"/>
                        </a:rPr>
                        <a:t>Tag: PE-1 </a:t>
                      </a:r>
                      <a:endParaRPr lang="en-US" sz="2000" b="0" i="0">
                        <a:effectLst/>
                        <a:latin typeface="Times New Roman"/>
                      </a:endParaRPr>
                    </a:p>
                    <a:p>
                      <a:pPr algn="l" rtl="0" fontAlgn="base">
                        <a:lnSpc>
                          <a:spcPct val="100000"/>
                        </a:lnSpc>
                        <a:buNone/>
                      </a:pPr>
                      <a:r>
                        <a:rPr lang="en-US" sz="2000" b="0" i="0">
                          <a:solidFill>
                            <a:srgbClr val="000000"/>
                          </a:solidFill>
                          <a:effectLst/>
                          <a:latin typeface="Times New Roman"/>
                        </a:rPr>
                        <a:t>Type: </a:t>
                      </a:r>
                      <a:r>
                        <a:rPr lang="en-US" sz="2000" b="1" i="0">
                          <a:solidFill>
                            <a:srgbClr val="000000"/>
                          </a:solidFill>
                          <a:effectLst/>
                          <a:latin typeface="Times New Roman"/>
                        </a:rPr>
                        <a:t> </a:t>
                      </a:r>
                      <a:r>
                        <a:rPr lang="en-US" sz="2000" b="0" i="0">
                          <a:solidFill>
                            <a:srgbClr val="000000"/>
                          </a:solidFill>
                          <a:effectLst/>
                          <a:latin typeface="Times New Roman"/>
                        </a:rPr>
                        <a:t>Electrical Traction </a:t>
                      </a:r>
                      <a:endParaRPr lang="en-US" sz="2000" b="0" i="0">
                        <a:effectLst/>
                        <a:latin typeface="Times New Roman"/>
                      </a:endParaRPr>
                    </a:p>
                    <a:p>
                      <a:pPr algn="l" rtl="0" fontAlgn="base">
                        <a:lnSpc>
                          <a:spcPct val="100000"/>
                        </a:lnSpc>
                        <a:buNone/>
                      </a:pPr>
                      <a:r>
                        <a:rPr lang="en-US" sz="2000" b="0" i="0">
                          <a:solidFill>
                            <a:srgbClr val="000000"/>
                          </a:solidFill>
                          <a:effectLst/>
                          <a:latin typeface="Times New Roman"/>
                        </a:rPr>
                        <a:t>Location: Croton  Filtration Plant (CFP)-NE corner, 3701 Jerome Avenue, Bronx, NY </a:t>
                      </a:r>
                      <a:endParaRPr lang="en-US" sz="2000" b="0" i="0">
                        <a:effectLst/>
                        <a:latin typeface="Times New Roman"/>
                      </a:endParaRPr>
                    </a:p>
                  </a:txBody>
                  <a:tcP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EAEFF7"/>
                    </a:solidFill>
                  </a:tcPr>
                </a:tc>
                <a:tc>
                  <a:txBody>
                    <a:bodyPr/>
                    <a:lstStyle/>
                    <a:p>
                      <a:pPr algn="l" rtl="0" fontAlgn="base">
                        <a:lnSpc>
                          <a:spcPct val="100000"/>
                        </a:lnSpc>
                        <a:buNone/>
                      </a:pPr>
                      <a:r>
                        <a:rPr lang="en-US" sz="2000" b="0" i="0">
                          <a:solidFill>
                            <a:srgbClr val="000000"/>
                          </a:solidFill>
                          <a:effectLst/>
                          <a:latin typeface="Times New Roman"/>
                        </a:rPr>
                        <a:t>1 </a:t>
                      </a:r>
                      <a:endParaRPr lang="en-US" sz="2000" b="0" i="0">
                        <a:effectLst/>
                        <a:latin typeface="Times New Roman"/>
                      </a:endParaRPr>
                    </a:p>
                  </a:txBody>
                  <a:tcP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EAEFF7"/>
                    </a:solidFill>
                  </a:tcPr>
                </a:tc>
                <a:tc>
                  <a:txBody>
                    <a:bodyPr/>
                    <a:lstStyle/>
                    <a:p>
                      <a:pPr algn="l" rtl="0" fontAlgn="base">
                        <a:lnSpc>
                          <a:spcPct val="100000"/>
                        </a:lnSpc>
                        <a:buNone/>
                      </a:pPr>
                      <a:r>
                        <a:rPr lang="en-US" sz="2000" b="0" i="0">
                          <a:solidFill>
                            <a:srgbClr val="000000"/>
                          </a:solidFill>
                          <a:effectLst/>
                          <a:latin typeface="Times New Roman"/>
                        </a:rPr>
                        <a:t>Height Elevator Corp </a:t>
                      </a:r>
                      <a:endParaRPr lang="en-US" sz="2000" b="0" i="0">
                        <a:effectLst/>
                        <a:latin typeface="Times New Roman"/>
                      </a:endParaRPr>
                    </a:p>
                    <a:p>
                      <a:pPr algn="l" rtl="0" fontAlgn="base">
                        <a:lnSpc>
                          <a:spcPct val="100000"/>
                        </a:lnSpc>
                        <a:buNone/>
                      </a:pPr>
                      <a:r>
                        <a:rPr lang="en-US" sz="2000" b="0" i="0">
                          <a:solidFill>
                            <a:srgbClr val="000000"/>
                          </a:solidFill>
                          <a:effectLst/>
                          <a:latin typeface="Times New Roman"/>
                        </a:rPr>
                        <a:t>914-962-4860 </a:t>
                      </a:r>
                      <a:endParaRPr lang="en-US" sz="2000" b="0" i="0">
                        <a:effectLst/>
                        <a:latin typeface="Times New Roman"/>
                      </a:endParaRPr>
                    </a:p>
                    <a:p>
                      <a:pPr algn="l" rtl="0" fontAlgn="base">
                        <a:lnSpc>
                          <a:spcPct val="100000"/>
                        </a:lnSpc>
                        <a:buNone/>
                      </a:pPr>
                      <a:r>
                        <a:rPr lang="en-US" sz="2000" b="0" i="0">
                          <a:solidFill>
                            <a:srgbClr val="000000"/>
                          </a:solidFill>
                          <a:effectLst/>
                          <a:latin typeface="Times New Roman"/>
                        </a:rPr>
                        <a:t>Elevator No. 2P11367 </a:t>
                      </a:r>
                      <a:endParaRPr lang="en-US" sz="2000" b="0" i="0">
                        <a:effectLst/>
                        <a:latin typeface="Times New Roman"/>
                      </a:endParaRPr>
                    </a:p>
                    <a:p>
                      <a:pPr algn="l" rtl="0" fontAlgn="base">
                        <a:lnSpc>
                          <a:spcPct val="100000"/>
                        </a:lnSpc>
                        <a:buNone/>
                      </a:pPr>
                      <a:endParaRPr lang="en-US" sz="2000" b="0" i="0">
                        <a:effectLst/>
                        <a:latin typeface="Times New Roman"/>
                      </a:endParaRPr>
                    </a:p>
                  </a:txBody>
                  <a:tcP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EAEFF7"/>
                    </a:solidFill>
                  </a:tcPr>
                </a:tc>
                <a:tc>
                  <a:txBody>
                    <a:bodyPr/>
                    <a:lstStyle/>
                    <a:p>
                      <a:pPr algn="l" rtl="0" fontAlgn="base">
                        <a:lnSpc>
                          <a:spcPct val="100000"/>
                        </a:lnSpc>
                        <a:buNone/>
                      </a:pPr>
                      <a:r>
                        <a:rPr lang="en-US" sz="2000" b="0" i="0">
                          <a:solidFill>
                            <a:srgbClr val="000000"/>
                          </a:solidFill>
                          <a:effectLst/>
                          <a:latin typeface="Times New Roman"/>
                        </a:rPr>
                        <a:t>Capacity:  2,500 </a:t>
                      </a:r>
                      <a:r>
                        <a:rPr lang="en-US" sz="2000" b="0" i="0" err="1">
                          <a:solidFill>
                            <a:srgbClr val="000000"/>
                          </a:solidFill>
                          <a:effectLst/>
                          <a:latin typeface="Times New Roman"/>
                        </a:rPr>
                        <a:t>lb</a:t>
                      </a:r>
                      <a:r>
                        <a:rPr lang="en-US" sz="2000" b="0" i="0">
                          <a:solidFill>
                            <a:srgbClr val="000000"/>
                          </a:solidFill>
                          <a:effectLst/>
                          <a:latin typeface="Times New Roman"/>
                        </a:rPr>
                        <a:t> </a:t>
                      </a:r>
                      <a:endParaRPr lang="en-US" sz="2000" b="0" i="0">
                        <a:effectLst/>
                      </a:endParaRPr>
                    </a:p>
                    <a:p>
                      <a:pPr algn="l" rtl="0" fontAlgn="base">
                        <a:lnSpc>
                          <a:spcPct val="100000"/>
                        </a:lnSpc>
                        <a:buNone/>
                      </a:pPr>
                      <a:r>
                        <a:rPr lang="en-US" sz="2000" b="0" i="0">
                          <a:solidFill>
                            <a:srgbClr val="000000"/>
                          </a:solidFill>
                          <a:effectLst/>
                          <a:latin typeface="Times New Roman"/>
                        </a:rPr>
                        <a:t>No. of landing:  4 </a:t>
                      </a:r>
                      <a:endParaRPr lang="en-US" sz="2000" b="0" i="0">
                        <a:effectLst/>
                        <a:latin typeface="Times New Roman"/>
                      </a:endParaRPr>
                    </a:p>
                    <a:p>
                      <a:pPr algn="l" rtl="0" fontAlgn="base">
                        <a:lnSpc>
                          <a:spcPct val="100000"/>
                        </a:lnSpc>
                        <a:buNone/>
                      </a:pPr>
                      <a:r>
                        <a:rPr lang="en-US" sz="2000" b="0" i="0">
                          <a:solidFill>
                            <a:srgbClr val="000000"/>
                          </a:solidFill>
                          <a:effectLst/>
                          <a:latin typeface="Times New Roman"/>
                        </a:rPr>
                        <a:t>Speed:  200 FPM </a:t>
                      </a:r>
                      <a:endParaRPr lang="en-US" sz="2000" b="0" i="0">
                        <a:effectLst/>
                      </a:endParaRPr>
                    </a:p>
                    <a:p>
                      <a:pPr algn="l" rtl="0" fontAlgn="base">
                        <a:lnSpc>
                          <a:spcPct val="100000"/>
                        </a:lnSpc>
                        <a:buNone/>
                      </a:pPr>
                      <a:r>
                        <a:rPr lang="en-US" sz="2000" b="0" i="0">
                          <a:solidFill>
                            <a:srgbClr val="000000"/>
                          </a:solidFill>
                          <a:effectLst/>
                          <a:latin typeface="Times New Roman"/>
                        </a:rPr>
                        <a:t>Travel: 72 Ft </a:t>
                      </a:r>
                      <a:endParaRPr lang="en-US" sz="2000" b="0" i="0">
                        <a:effectLst/>
                      </a:endParaRPr>
                    </a:p>
                    <a:p>
                      <a:pPr algn="l" rtl="0" fontAlgn="base">
                        <a:lnSpc>
                          <a:spcPct val="100000"/>
                        </a:lnSpc>
                        <a:buNone/>
                      </a:pPr>
                      <a:r>
                        <a:rPr lang="en-US" sz="2000" b="0" i="0">
                          <a:solidFill>
                            <a:srgbClr val="000000"/>
                          </a:solidFill>
                          <a:effectLst/>
                          <a:latin typeface="Times New Roman"/>
                        </a:rPr>
                        <a:t>Doors: 1 front opening </a:t>
                      </a:r>
                      <a:endParaRPr lang="en-US" sz="2000" b="0" i="0">
                        <a:effectLst/>
                      </a:endParaRPr>
                    </a:p>
                    <a:p>
                      <a:pPr algn="l" rtl="0" fontAlgn="base">
                        <a:lnSpc>
                          <a:spcPct val="100000"/>
                        </a:lnSpc>
                        <a:buNone/>
                      </a:pPr>
                      <a:r>
                        <a:rPr lang="en-US" sz="2000" b="0" i="0">
                          <a:solidFill>
                            <a:srgbClr val="000000"/>
                          </a:solidFill>
                          <a:effectLst/>
                          <a:latin typeface="Times New Roman"/>
                        </a:rPr>
                        <a:t>Power: 480V/3Ph/60 Hz </a:t>
                      </a:r>
                      <a:endParaRPr lang="en-US" sz="2000" b="0" i="0">
                        <a:effectLst/>
                      </a:endParaRPr>
                    </a:p>
                  </a:txBody>
                  <a:tcP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EAEFF7"/>
                    </a:solidFill>
                  </a:tcPr>
                </a:tc>
                <a:tc>
                  <a:txBody>
                    <a:bodyPr/>
                    <a:lstStyle/>
                    <a:p>
                      <a:pPr algn="l" rtl="0" fontAlgn="base">
                        <a:lnSpc>
                          <a:spcPct val="100000"/>
                        </a:lnSpc>
                        <a:buNone/>
                      </a:pPr>
                      <a:r>
                        <a:rPr lang="en-US" sz="2000" b="0" i="0">
                          <a:solidFill>
                            <a:srgbClr val="000000"/>
                          </a:solidFill>
                          <a:effectLst/>
                          <a:latin typeface="Times New Roman"/>
                        </a:rPr>
                        <a:t>Elevator: Hollister Whitney          Cab: EDI /ECI                                   Door Operator : GAL Manufacturer Corp  Control:  Elevator Controls Corp    Signal Equip: PTL Equipment </a:t>
                      </a:r>
                      <a:endParaRPr lang="en-US" sz="2000" b="0" i="0">
                        <a:effectLst/>
                        <a:latin typeface="Times New Roman"/>
                      </a:endParaRPr>
                    </a:p>
                  </a:txBody>
                  <a:tcP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EAEFF7"/>
                    </a:solidFill>
                  </a:tcPr>
                </a:tc>
                <a:extLst>
                  <a:ext uri="{0D108BD9-81ED-4DB2-BD59-A6C34878D82A}">
                    <a16:rowId xmlns:a16="http://schemas.microsoft.com/office/drawing/2014/main" val="2680190942"/>
                  </a:ext>
                </a:extLst>
              </a:tr>
            </a:tbl>
          </a:graphicData>
        </a:graphic>
      </p:graphicFrame>
      <p:sp>
        <p:nvSpPr>
          <p:cNvPr id="9" name="Rectangle 1">
            <a:extLst>
              <a:ext uri="{FF2B5EF4-FFF2-40B4-BE49-F238E27FC236}">
                <a16:creationId xmlns:a16="http://schemas.microsoft.com/office/drawing/2014/main" id="{76E6A64F-A643-D8D5-5FD3-47C058F4B478}"/>
              </a:ext>
            </a:extLst>
          </p:cNvPr>
          <p:cNvSpPr>
            <a:spLocks noChangeArrowheads="1"/>
          </p:cNvSpPr>
          <p:nvPr/>
        </p:nvSpPr>
        <p:spPr bwMode="auto">
          <a:xfrm>
            <a:off x="5316538" y="-1312863"/>
            <a:ext cx="155448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rPr>
              <a:t> </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9617445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1B3466-6BF1-13C2-5158-1C1716B0E505}"/>
            </a:ext>
          </a:extLst>
        </p:cNvPr>
        <p:cNvGrpSpPr/>
        <p:nvPr/>
      </p:nvGrpSpPr>
      <p:grpSpPr>
        <a:xfrm>
          <a:off x="0" y="0"/>
          <a:ext cx="0" cy="0"/>
          <a:chOff x="0" y="0"/>
          <a:chExt cx="0" cy="0"/>
        </a:xfrm>
      </p:grpSpPr>
      <p:sp>
        <p:nvSpPr>
          <p:cNvPr id="8" name="TextBox 7">
            <a:extLst>
              <a:ext uri="{FF2B5EF4-FFF2-40B4-BE49-F238E27FC236}">
                <a16:creationId xmlns:a16="http://schemas.microsoft.com/office/drawing/2014/main" id="{544875EA-BB1D-B39D-7D0B-DB91C6EA4E9B}"/>
              </a:ext>
            </a:extLst>
          </p:cNvPr>
          <p:cNvSpPr txBox="1"/>
          <p:nvPr/>
        </p:nvSpPr>
        <p:spPr>
          <a:xfrm>
            <a:off x="1" y="0"/>
            <a:ext cx="15544800" cy="1285875"/>
          </a:xfrm>
          <a:prstGeom prst="rect">
            <a:avLst/>
          </a:prstGeom>
          <a:solidFill>
            <a:srgbClr val="00529B"/>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 name="TextBox 10">
            <a:extLst>
              <a:ext uri="{FF2B5EF4-FFF2-40B4-BE49-F238E27FC236}">
                <a16:creationId xmlns:a16="http://schemas.microsoft.com/office/drawing/2014/main" id="{D87433CF-8A0C-3D0C-0BDD-57C4B8D649AF}"/>
              </a:ext>
            </a:extLst>
          </p:cNvPr>
          <p:cNvSpPr txBox="1"/>
          <p:nvPr/>
        </p:nvSpPr>
        <p:spPr>
          <a:xfrm>
            <a:off x="2417736" y="250521"/>
            <a:ext cx="11654725" cy="78483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500" b="1" i="0" u="none" strike="noStrike" kern="1200" cap="none" spc="0" normalizeH="0" baseline="0" noProof="0">
                <a:ln>
                  <a:noFill/>
                </a:ln>
                <a:solidFill>
                  <a:prstClr val="white"/>
                </a:solidFill>
                <a:effectLst/>
                <a:uLnTx/>
                <a:uFillTx/>
                <a:latin typeface="Calibri" panose="020F0502020204030204"/>
                <a:ea typeface="+mn-ea"/>
                <a:cs typeface="+mn-cs"/>
              </a:rPr>
              <a:t>Contract Summary/Scope of Work</a:t>
            </a:r>
          </a:p>
        </p:txBody>
      </p:sp>
      <p:pic>
        <p:nvPicPr>
          <p:cNvPr id="3" name="Picture 2">
            <a:extLst>
              <a:ext uri="{FF2B5EF4-FFF2-40B4-BE49-F238E27FC236}">
                <a16:creationId xmlns:a16="http://schemas.microsoft.com/office/drawing/2014/main" id="{CD0FEE1B-0675-1923-D1B9-F2822DBC950B}"/>
              </a:ext>
            </a:extLst>
          </p:cNvPr>
          <p:cNvPicPr>
            <a:picLocks noChangeAspect="1"/>
          </p:cNvPicPr>
          <p:nvPr/>
        </p:nvPicPr>
        <p:blipFill>
          <a:blip r:embed="rId3"/>
          <a:stretch>
            <a:fillRect/>
          </a:stretch>
        </p:blipFill>
        <p:spPr>
          <a:xfrm>
            <a:off x="66918" y="42861"/>
            <a:ext cx="2066925" cy="1200150"/>
          </a:xfrm>
          <a:prstGeom prst="rect">
            <a:avLst/>
          </a:prstGeom>
        </p:spPr>
      </p:pic>
      <p:sp>
        <p:nvSpPr>
          <p:cNvPr id="6" name="TextBox 5">
            <a:extLst>
              <a:ext uri="{FF2B5EF4-FFF2-40B4-BE49-F238E27FC236}">
                <a16:creationId xmlns:a16="http://schemas.microsoft.com/office/drawing/2014/main" id="{EDC65C7A-4DAB-7AE9-D5FC-C6FB306ECA66}"/>
              </a:ext>
            </a:extLst>
          </p:cNvPr>
          <p:cNvSpPr txBox="1"/>
          <p:nvPr/>
        </p:nvSpPr>
        <p:spPr>
          <a:xfrm>
            <a:off x="420130" y="1536396"/>
            <a:ext cx="14753967" cy="1077218"/>
          </a:xfrm>
          <a:prstGeom prst="rect">
            <a:avLst/>
          </a:prstGeom>
          <a:noFill/>
        </p:spPr>
        <p:txBody>
          <a:bodyPr wrap="square" rtlCol="0">
            <a:spAutoFit/>
          </a:bodyPr>
          <a:lstStyle/>
          <a:p>
            <a:pPr marL="457200" marR="475615" lvl="0" indent="0" algn="l" defTabSz="457200" rtl="0" eaLnBrk="1" fontAlgn="auto" latinLnBrk="0" hangingPunct="1">
              <a:lnSpc>
                <a:spcPct val="100000"/>
              </a:lnSpc>
              <a:spcBef>
                <a:spcPts val="0"/>
              </a:spcBef>
              <a:spcAft>
                <a:spcPts val="0"/>
              </a:spcAft>
              <a:buClrTx/>
              <a:buSzTx/>
              <a:buFontTx/>
              <a:buNone/>
              <a:tabLst/>
              <a:defRPr/>
            </a:pPr>
            <a:endParaRPr kumimoji="0" lang="en-US" sz="3600" b="1"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mn-cs"/>
            </a:endParaRPr>
          </a:p>
          <a:p>
            <a:pPr marL="457200" marR="0" lvl="0" indent="0" algn="l" defTabSz="4572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mn-cs"/>
            </a:endParaRPr>
          </a:p>
        </p:txBody>
      </p:sp>
      <p:graphicFrame>
        <p:nvGraphicFramePr>
          <p:cNvPr id="7" name="Table 6">
            <a:extLst>
              <a:ext uri="{FF2B5EF4-FFF2-40B4-BE49-F238E27FC236}">
                <a16:creationId xmlns:a16="http://schemas.microsoft.com/office/drawing/2014/main" id="{3CB3959E-142D-DD37-CE35-F1066E495528}"/>
              </a:ext>
            </a:extLst>
          </p:cNvPr>
          <p:cNvGraphicFramePr>
            <a:graphicFrameLocks noGrp="1"/>
          </p:cNvGraphicFramePr>
          <p:nvPr/>
        </p:nvGraphicFramePr>
        <p:xfrm>
          <a:off x="98590" y="1393219"/>
          <a:ext cx="15075507" cy="8297070"/>
        </p:xfrm>
        <a:graphic>
          <a:graphicData uri="http://schemas.openxmlformats.org/drawingml/2006/table">
            <a:tbl>
              <a:tblPr/>
              <a:tblGrid>
                <a:gridCol w="987260">
                  <a:extLst>
                    <a:ext uri="{9D8B030D-6E8A-4147-A177-3AD203B41FA5}">
                      <a16:colId xmlns:a16="http://schemas.microsoft.com/office/drawing/2014/main" val="245750923"/>
                    </a:ext>
                  </a:extLst>
                </a:gridCol>
                <a:gridCol w="3014663">
                  <a:extLst>
                    <a:ext uri="{9D8B030D-6E8A-4147-A177-3AD203B41FA5}">
                      <a16:colId xmlns:a16="http://schemas.microsoft.com/office/drawing/2014/main" val="3242944331"/>
                    </a:ext>
                  </a:extLst>
                </a:gridCol>
                <a:gridCol w="1014412">
                  <a:extLst>
                    <a:ext uri="{9D8B030D-6E8A-4147-A177-3AD203B41FA5}">
                      <a16:colId xmlns:a16="http://schemas.microsoft.com/office/drawing/2014/main" val="3410844482"/>
                    </a:ext>
                  </a:extLst>
                </a:gridCol>
                <a:gridCol w="2800350">
                  <a:extLst>
                    <a:ext uri="{9D8B030D-6E8A-4147-A177-3AD203B41FA5}">
                      <a16:colId xmlns:a16="http://schemas.microsoft.com/office/drawing/2014/main" val="4058946985"/>
                    </a:ext>
                  </a:extLst>
                </a:gridCol>
                <a:gridCol w="3686175">
                  <a:extLst>
                    <a:ext uri="{9D8B030D-6E8A-4147-A177-3AD203B41FA5}">
                      <a16:colId xmlns:a16="http://schemas.microsoft.com/office/drawing/2014/main" val="3235685508"/>
                    </a:ext>
                  </a:extLst>
                </a:gridCol>
                <a:gridCol w="3572647">
                  <a:extLst>
                    <a:ext uri="{9D8B030D-6E8A-4147-A177-3AD203B41FA5}">
                      <a16:colId xmlns:a16="http://schemas.microsoft.com/office/drawing/2014/main" val="3467270354"/>
                    </a:ext>
                  </a:extLst>
                </a:gridCol>
              </a:tblGrid>
              <a:tr h="471618">
                <a:tc>
                  <a:txBody>
                    <a:bodyPr/>
                    <a:lstStyle/>
                    <a:p>
                      <a:pPr algn="ctr" fontAlgn="base">
                        <a:lnSpc>
                          <a:spcPct val="100000"/>
                        </a:lnSpc>
                        <a:buNone/>
                      </a:pPr>
                      <a:r>
                        <a:rPr lang="en-US" sz="3200" b="1" i="0" u="none" strike="noStrike">
                          <a:solidFill>
                            <a:srgbClr val="FFFFFF"/>
                          </a:solidFill>
                          <a:effectLst/>
                          <a:latin typeface="Calibri" panose="020F0502020204030204" pitchFamily="34" charset="0"/>
                        </a:rPr>
                        <a:t>Item No.</a:t>
                      </a:r>
                      <a:endParaRPr lang="en-US" sz="3200" b="1" i="0">
                        <a:solidFill>
                          <a:srgbClr val="FFFFFF"/>
                        </a:solidFill>
                        <a:effectLst/>
                      </a:endParaRPr>
                    </a:p>
                  </a:txBody>
                  <a:tcPr marL="36989" marR="36989" marT="18495" marB="18495" anchor="ctr">
                    <a:lnL w="7620" cap="flat" cmpd="sng" algn="ctr">
                      <a:solidFill>
                        <a:srgbClr val="5B9BD5"/>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5B9BD5"/>
                    </a:solidFill>
                  </a:tcPr>
                </a:tc>
                <a:tc>
                  <a:txBody>
                    <a:bodyPr/>
                    <a:lstStyle/>
                    <a:p>
                      <a:pPr algn="ctr" fontAlgn="base">
                        <a:lnSpc>
                          <a:spcPct val="100000"/>
                        </a:lnSpc>
                        <a:buNone/>
                      </a:pPr>
                      <a:r>
                        <a:rPr lang="en-US" sz="3200" b="1" i="0" u="none" strike="noStrike">
                          <a:solidFill>
                            <a:srgbClr val="FFFFFF"/>
                          </a:solidFill>
                          <a:effectLst/>
                          <a:latin typeface="Calibri" panose="020F0502020204030204" pitchFamily="34" charset="0"/>
                        </a:rPr>
                        <a:t>Equipment Type</a:t>
                      </a:r>
                      <a:endParaRPr lang="en-US" sz="3200" b="1" i="0">
                        <a:solidFill>
                          <a:srgbClr val="FFFFFF"/>
                        </a:solidFill>
                        <a:effectLst/>
                      </a:endParaRPr>
                    </a:p>
                  </a:txBody>
                  <a:tcPr marL="36989" marR="36989" marT="18495" marB="18495" anchor="ct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5B9BD5"/>
                    </a:solidFill>
                  </a:tcPr>
                </a:tc>
                <a:tc>
                  <a:txBody>
                    <a:bodyPr/>
                    <a:lstStyle/>
                    <a:p>
                      <a:pPr algn="ctr" fontAlgn="base">
                        <a:lnSpc>
                          <a:spcPct val="100000"/>
                        </a:lnSpc>
                        <a:buNone/>
                      </a:pPr>
                      <a:r>
                        <a:rPr lang="en-US" sz="3200" b="1" i="0" u="none" strike="noStrike">
                          <a:solidFill>
                            <a:srgbClr val="FFFFFF"/>
                          </a:solidFill>
                          <a:effectLst/>
                          <a:latin typeface="Calibri" panose="020F0502020204030204" pitchFamily="34" charset="0"/>
                        </a:rPr>
                        <a:t>QTY</a:t>
                      </a:r>
                      <a:endParaRPr lang="en-US" sz="3200" b="1" i="0">
                        <a:solidFill>
                          <a:srgbClr val="FFFFFF"/>
                        </a:solidFill>
                        <a:effectLst/>
                      </a:endParaRPr>
                    </a:p>
                  </a:txBody>
                  <a:tcPr marL="36989" marR="36989" marT="18495" marB="18495" anchor="ct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5B9BD5"/>
                    </a:solidFill>
                  </a:tcPr>
                </a:tc>
                <a:tc>
                  <a:txBody>
                    <a:bodyPr/>
                    <a:lstStyle/>
                    <a:p>
                      <a:pPr algn="ctr" fontAlgn="base">
                        <a:lnSpc>
                          <a:spcPct val="100000"/>
                        </a:lnSpc>
                        <a:buNone/>
                      </a:pPr>
                      <a:r>
                        <a:rPr lang="en-US" sz="3200" b="1" i="0" u="none" strike="noStrike">
                          <a:solidFill>
                            <a:srgbClr val="FFFFFF"/>
                          </a:solidFill>
                          <a:effectLst/>
                          <a:latin typeface="Calibri" panose="020F0502020204030204" pitchFamily="34" charset="0"/>
                        </a:rPr>
                        <a:t>Manufacturer Elevator No. </a:t>
                      </a:r>
                      <a:endParaRPr lang="en-US" sz="3200" b="1" i="0">
                        <a:solidFill>
                          <a:srgbClr val="FFFFFF"/>
                        </a:solidFill>
                        <a:effectLst/>
                      </a:endParaRPr>
                    </a:p>
                  </a:txBody>
                  <a:tcPr marL="36989" marR="36989" marT="18495" marB="18495" anchor="ct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5B9BD5"/>
                    </a:solidFill>
                  </a:tcPr>
                </a:tc>
                <a:tc>
                  <a:txBody>
                    <a:bodyPr/>
                    <a:lstStyle/>
                    <a:p>
                      <a:pPr algn="ctr" fontAlgn="base">
                        <a:lnSpc>
                          <a:spcPct val="100000"/>
                        </a:lnSpc>
                        <a:buNone/>
                      </a:pPr>
                      <a:r>
                        <a:rPr lang="en-US" sz="3200" b="1" i="0" u="none" strike="noStrike">
                          <a:solidFill>
                            <a:srgbClr val="FFFFFF"/>
                          </a:solidFill>
                          <a:effectLst/>
                          <a:latin typeface="Calibri" panose="020F0502020204030204" pitchFamily="34" charset="0"/>
                        </a:rPr>
                        <a:t>General Information</a:t>
                      </a:r>
                      <a:endParaRPr lang="en-US" sz="3200" b="1" i="0">
                        <a:solidFill>
                          <a:srgbClr val="FFFFFF"/>
                        </a:solidFill>
                        <a:effectLst/>
                      </a:endParaRPr>
                    </a:p>
                  </a:txBody>
                  <a:tcPr marL="36989" marR="36989" marT="18495" marB="18495" anchor="ct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5B9BD5"/>
                    </a:solidFill>
                  </a:tcPr>
                </a:tc>
                <a:tc>
                  <a:txBody>
                    <a:bodyPr/>
                    <a:lstStyle/>
                    <a:p>
                      <a:pPr algn="ctr" fontAlgn="base">
                        <a:lnSpc>
                          <a:spcPct val="100000"/>
                        </a:lnSpc>
                        <a:buNone/>
                      </a:pPr>
                      <a:r>
                        <a:rPr lang="en-US" sz="3200" b="1" i="0" u="none" strike="noStrike">
                          <a:solidFill>
                            <a:srgbClr val="FFFFFF"/>
                          </a:solidFill>
                          <a:effectLst/>
                          <a:latin typeface="Calibri" panose="020F0502020204030204" pitchFamily="34" charset="0"/>
                        </a:rPr>
                        <a:t>Suppliers</a:t>
                      </a:r>
                      <a:r>
                        <a:rPr lang="en-US" sz="3200" b="1" i="0">
                          <a:solidFill>
                            <a:srgbClr val="FFFFFF"/>
                          </a:solidFill>
                          <a:effectLst/>
                          <a:latin typeface="Calibri" panose="020F0502020204030204" pitchFamily="34" charset="0"/>
                        </a:rPr>
                        <a:t>​</a:t>
                      </a:r>
                      <a:endParaRPr lang="en-US" sz="3200" b="1" i="0">
                        <a:solidFill>
                          <a:srgbClr val="FFFFFF"/>
                        </a:solidFill>
                        <a:effectLst/>
                      </a:endParaRPr>
                    </a:p>
                  </a:txBody>
                  <a:tcPr marL="36989" marR="36989" marT="18495" marB="18495" anchor="ct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5B9BD5"/>
                    </a:solidFill>
                  </a:tcPr>
                </a:tc>
                <a:extLst>
                  <a:ext uri="{0D108BD9-81ED-4DB2-BD59-A6C34878D82A}">
                    <a16:rowId xmlns:a16="http://schemas.microsoft.com/office/drawing/2014/main" val="4219625482"/>
                  </a:ext>
                </a:extLst>
              </a:tr>
              <a:tr h="596153">
                <a:tc>
                  <a:txBody>
                    <a:bodyPr/>
                    <a:lstStyle/>
                    <a:p>
                      <a:pPr algn="l" rtl="0" fontAlgn="base">
                        <a:lnSpc>
                          <a:spcPct val="100000"/>
                        </a:lnSpc>
                        <a:buNone/>
                      </a:pPr>
                      <a:r>
                        <a:rPr lang="en-US" sz="2000" b="0" i="0">
                          <a:solidFill>
                            <a:srgbClr val="000000"/>
                          </a:solidFill>
                          <a:effectLst/>
                          <a:latin typeface="Times New Roman" panose="02020603050405020304" pitchFamily="18" charset="0"/>
                        </a:rPr>
                        <a:t>4 </a:t>
                      </a:r>
                      <a:endParaRPr lang="en-US" sz="2000" b="0" i="0">
                        <a:effectLst/>
                      </a:endParaRPr>
                    </a:p>
                  </a:txBody>
                  <a:tcPr>
                    <a:lnL w="7620" cap="flat" cmpd="sng" algn="ctr">
                      <a:solidFill>
                        <a:srgbClr val="5B9BD5"/>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FFFFFF"/>
                    </a:solidFill>
                  </a:tcPr>
                </a:tc>
                <a:tc>
                  <a:txBody>
                    <a:bodyPr/>
                    <a:lstStyle/>
                    <a:p>
                      <a:pPr algn="l" rtl="0" fontAlgn="base">
                        <a:lnSpc>
                          <a:spcPct val="100000"/>
                        </a:lnSpc>
                        <a:buNone/>
                      </a:pPr>
                      <a:r>
                        <a:rPr lang="en-US" sz="2000" b="0" i="0">
                          <a:solidFill>
                            <a:srgbClr val="000000"/>
                          </a:solidFill>
                          <a:effectLst/>
                          <a:latin typeface="Times New Roman" panose="02020603050405020304" pitchFamily="18" charset="0"/>
                        </a:rPr>
                        <a:t>Passenger Elevator  </a:t>
                      </a:r>
                      <a:endParaRPr lang="en-US" sz="20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Tag: PE-2 </a:t>
                      </a:r>
                      <a:endParaRPr lang="en-US" sz="20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Type:  Electrical Traction </a:t>
                      </a:r>
                      <a:endParaRPr lang="en-US" sz="20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Location: Croton Filtration Plant (CFP)-SE corner, 3701 Jerome Avenue, Bronx, NY </a:t>
                      </a:r>
                      <a:endParaRPr lang="en-US" sz="2000" b="0" i="0">
                        <a:effectLst/>
                      </a:endParaRPr>
                    </a:p>
                  </a:txBody>
                  <a:tcP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FFFFFF"/>
                    </a:solidFill>
                  </a:tcPr>
                </a:tc>
                <a:tc>
                  <a:txBody>
                    <a:bodyPr/>
                    <a:lstStyle/>
                    <a:p>
                      <a:pPr algn="l" rtl="0" fontAlgn="base">
                        <a:lnSpc>
                          <a:spcPct val="100000"/>
                        </a:lnSpc>
                        <a:buNone/>
                      </a:pPr>
                      <a:r>
                        <a:rPr lang="en-US" sz="2000" b="0" i="0">
                          <a:solidFill>
                            <a:srgbClr val="000000"/>
                          </a:solidFill>
                          <a:effectLst/>
                          <a:latin typeface="Times New Roman" panose="02020603050405020304" pitchFamily="18" charset="0"/>
                        </a:rPr>
                        <a:t>1 </a:t>
                      </a:r>
                      <a:endParaRPr lang="en-US" sz="2000" b="0" i="0">
                        <a:effectLst/>
                      </a:endParaRPr>
                    </a:p>
                  </a:txBody>
                  <a:tcP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FFFFFF"/>
                    </a:solidFill>
                  </a:tcPr>
                </a:tc>
                <a:tc>
                  <a:txBody>
                    <a:bodyPr/>
                    <a:lstStyle/>
                    <a:p>
                      <a:pPr algn="l" rtl="0" fontAlgn="base">
                        <a:lnSpc>
                          <a:spcPct val="100000"/>
                        </a:lnSpc>
                        <a:buNone/>
                      </a:pPr>
                      <a:r>
                        <a:rPr lang="en-US" sz="2000" b="0" i="0">
                          <a:solidFill>
                            <a:srgbClr val="000000"/>
                          </a:solidFill>
                          <a:effectLst/>
                          <a:latin typeface="Times New Roman" panose="02020603050405020304" pitchFamily="18" charset="0"/>
                        </a:rPr>
                        <a:t>Height Elevator Corp </a:t>
                      </a:r>
                      <a:endParaRPr lang="en-US" sz="20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914-962-4860 </a:t>
                      </a:r>
                      <a:endParaRPr lang="en-US" sz="20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Elevator No. 2P11368 </a:t>
                      </a:r>
                      <a:endParaRPr lang="en-US" sz="20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 </a:t>
                      </a:r>
                      <a:endParaRPr lang="en-US" sz="20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 </a:t>
                      </a:r>
                      <a:endParaRPr lang="en-US" sz="2000" b="0" i="0">
                        <a:effectLst/>
                      </a:endParaRPr>
                    </a:p>
                  </a:txBody>
                  <a:tcP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FFFFFF"/>
                    </a:solidFill>
                  </a:tcPr>
                </a:tc>
                <a:tc>
                  <a:txBody>
                    <a:bodyPr/>
                    <a:lstStyle/>
                    <a:p>
                      <a:pPr algn="l" rtl="0" fontAlgn="base">
                        <a:lnSpc>
                          <a:spcPct val="100000"/>
                        </a:lnSpc>
                        <a:buNone/>
                      </a:pPr>
                      <a:r>
                        <a:rPr lang="en-US" sz="2000" b="0" i="0">
                          <a:solidFill>
                            <a:srgbClr val="000000"/>
                          </a:solidFill>
                          <a:effectLst/>
                          <a:latin typeface="Times New Roman" panose="02020603050405020304" pitchFamily="18" charset="0"/>
                        </a:rPr>
                        <a:t>Capacity:  3,500 </a:t>
                      </a:r>
                      <a:r>
                        <a:rPr lang="en-US" sz="2000" b="0" i="0" err="1">
                          <a:solidFill>
                            <a:srgbClr val="000000"/>
                          </a:solidFill>
                          <a:effectLst/>
                          <a:latin typeface="Times New Roman" panose="02020603050405020304" pitchFamily="18" charset="0"/>
                        </a:rPr>
                        <a:t>lb</a:t>
                      </a:r>
                      <a:r>
                        <a:rPr lang="en-US" sz="2000" b="0" i="0">
                          <a:solidFill>
                            <a:srgbClr val="000000"/>
                          </a:solidFill>
                          <a:effectLst/>
                          <a:latin typeface="Times New Roman" panose="02020603050405020304" pitchFamily="18" charset="0"/>
                        </a:rPr>
                        <a:t> </a:t>
                      </a:r>
                      <a:endParaRPr lang="en-US" sz="20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No. of landing:  3 </a:t>
                      </a:r>
                      <a:endParaRPr lang="en-US" sz="20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Speed:  200 FPM </a:t>
                      </a:r>
                      <a:endParaRPr lang="en-US" sz="20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Travel: 48 Ft </a:t>
                      </a:r>
                      <a:endParaRPr lang="en-US" sz="20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Doors: 1 front opening </a:t>
                      </a:r>
                      <a:endParaRPr lang="en-US" sz="20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Power: 480V/3Ph/60 Hz </a:t>
                      </a:r>
                      <a:endParaRPr lang="en-US" sz="2000" b="0" i="0">
                        <a:effectLst/>
                      </a:endParaRPr>
                    </a:p>
                  </a:txBody>
                  <a:tcP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FFFFFF"/>
                    </a:solidFill>
                  </a:tcPr>
                </a:tc>
                <a:tc>
                  <a:txBody>
                    <a:bodyPr/>
                    <a:lstStyle/>
                    <a:p>
                      <a:pPr algn="l" rtl="0" fontAlgn="base">
                        <a:lnSpc>
                          <a:spcPct val="100000"/>
                        </a:lnSpc>
                        <a:buNone/>
                      </a:pPr>
                      <a:r>
                        <a:rPr lang="en-US" sz="2000" b="0" i="0">
                          <a:solidFill>
                            <a:srgbClr val="000000"/>
                          </a:solidFill>
                          <a:effectLst/>
                          <a:latin typeface="Times New Roman" panose="02020603050405020304" pitchFamily="18" charset="0"/>
                        </a:rPr>
                        <a:t>Elevator: Hollister Whitney          Cab: EDI /ECI                                   Door Operator : GAL Manufacturer Corp  Control:  Elevator Controls Corp    Signal Equip: PTL Equipment </a:t>
                      </a:r>
                      <a:endParaRPr lang="en-US" sz="2000" b="0" i="0">
                        <a:effectLst/>
                      </a:endParaRPr>
                    </a:p>
                  </a:txBody>
                  <a:tcP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FFFFFF"/>
                    </a:solidFill>
                  </a:tcPr>
                </a:tc>
                <a:extLst>
                  <a:ext uri="{0D108BD9-81ED-4DB2-BD59-A6C34878D82A}">
                    <a16:rowId xmlns:a16="http://schemas.microsoft.com/office/drawing/2014/main" val="1953858533"/>
                  </a:ext>
                </a:extLst>
              </a:tr>
              <a:tr h="596153">
                <a:tc>
                  <a:txBody>
                    <a:bodyPr/>
                    <a:lstStyle/>
                    <a:p>
                      <a:pPr algn="l" rtl="0" fontAlgn="base">
                        <a:lnSpc>
                          <a:spcPct val="100000"/>
                        </a:lnSpc>
                        <a:buNone/>
                      </a:pPr>
                      <a:r>
                        <a:rPr lang="en-US" sz="2000" b="0" i="0">
                          <a:solidFill>
                            <a:srgbClr val="000000"/>
                          </a:solidFill>
                          <a:effectLst/>
                          <a:latin typeface="Times New Roman" panose="02020603050405020304" pitchFamily="18" charset="0"/>
                        </a:rPr>
                        <a:t>5 </a:t>
                      </a:r>
                      <a:endParaRPr lang="en-US" sz="2000" b="0" i="0">
                        <a:effectLst/>
                      </a:endParaRPr>
                    </a:p>
                  </a:txBody>
                  <a:tcPr>
                    <a:lnL w="7620" cap="flat" cmpd="sng" algn="ctr">
                      <a:solidFill>
                        <a:srgbClr val="5B9BD5"/>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EAEFF7"/>
                    </a:solidFill>
                  </a:tcPr>
                </a:tc>
                <a:tc>
                  <a:txBody>
                    <a:bodyPr/>
                    <a:lstStyle/>
                    <a:p>
                      <a:pPr algn="l" rtl="0" fontAlgn="base">
                        <a:lnSpc>
                          <a:spcPct val="100000"/>
                        </a:lnSpc>
                        <a:buNone/>
                      </a:pPr>
                      <a:r>
                        <a:rPr lang="en-US" sz="2000" b="0" i="0">
                          <a:solidFill>
                            <a:srgbClr val="000000"/>
                          </a:solidFill>
                          <a:effectLst/>
                          <a:latin typeface="Times New Roman" panose="02020603050405020304" pitchFamily="18" charset="0"/>
                        </a:rPr>
                        <a:t>Passenger Elevator  </a:t>
                      </a:r>
                      <a:endParaRPr lang="en-US" sz="20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Tag: PE-3 </a:t>
                      </a:r>
                      <a:endParaRPr lang="en-US" sz="20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Type:  Electrical Traction </a:t>
                      </a:r>
                      <a:endParaRPr lang="en-US" sz="20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Location: Croton Filtration Plant (CFP)-SW corner, 3701 Jerome Avenue, Bronx, NY </a:t>
                      </a:r>
                      <a:endParaRPr lang="en-US" sz="2000" b="0" i="0">
                        <a:effectLst/>
                      </a:endParaRPr>
                    </a:p>
                  </a:txBody>
                  <a:tcP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EAEFF7"/>
                    </a:solidFill>
                  </a:tcPr>
                </a:tc>
                <a:tc>
                  <a:txBody>
                    <a:bodyPr/>
                    <a:lstStyle/>
                    <a:p>
                      <a:pPr algn="l" rtl="0" fontAlgn="base">
                        <a:lnSpc>
                          <a:spcPct val="100000"/>
                        </a:lnSpc>
                        <a:buNone/>
                      </a:pPr>
                      <a:r>
                        <a:rPr lang="en-US" sz="2000" b="0" i="0">
                          <a:solidFill>
                            <a:srgbClr val="000000"/>
                          </a:solidFill>
                          <a:effectLst/>
                          <a:latin typeface="Times New Roman" panose="02020603050405020304" pitchFamily="18" charset="0"/>
                        </a:rPr>
                        <a:t>1 </a:t>
                      </a:r>
                      <a:endParaRPr lang="en-US" sz="2000" b="0" i="0">
                        <a:effectLst/>
                      </a:endParaRPr>
                    </a:p>
                  </a:txBody>
                  <a:tcP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EAEFF7"/>
                    </a:solidFill>
                  </a:tcPr>
                </a:tc>
                <a:tc>
                  <a:txBody>
                    <a:bodyPr/>
                    <a:lstStyle/>
                    <a:p>
                      <a:pPr algn="l" rtl="0" fontAlgn="base">
                        <a:lnSpc>
                          <a:spcPct val="100000"/>
                        </a:lnSpc>
                        <a:buNone/>
                      </a:pPr>
                      <a:r>
                        <a:rPr lang="en-US" sz="2000" b="0" i="0">
                          <a:solidFill>
                            <a:srgbClr val="000000"/>
                          </a:solidFill>
                          <a:effectLst/>
                          <a:latin typeface="Times New Roman" panose="02020603050405020304" pitchFamily="18" charset="0"/>
                        </a:rPr>
                        <a:t>Height Elevator Corp </a:t>
                      </a:r>
                      <a:endParaRPr lang="en-US" sz="20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914-962-4860 </a:t>
                      </a:r>
                      <a:endParaRPr lang="en-US" sz="20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Elevator No. 2P11369 </a:t>
                      </a:r>
                      <a:endParaRPr lang="en-US" sz="20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 </a:t>
                      </a:r>
                      <a:endParaRPr lang="en-US" sz="2000" b="0" i="0">
                        <a:effectLst/>
                      </a:endParaRPr>
                    </a:p>
                  </a:txBody>
                  <a:tcP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EAEFF7"/>
                    </a:solidFill>
                  </a:tcPr>
                </a:tc>
                <a:tc>
                  <a:txBody>
                    <a:bodyPr/>
                    <a:lstStyle/>
                    <a:p>
                      <a:pPr algn="l" rtl="0" fontAlgn="base">
                        <a:lnSpc>
                          <a:spcPct val="100000"/>
                        </a:lnSpc>
                        <a:buNone/>
                      </a:pPr>
                      <a:r>
                        <a:rPr lang="en-US" sz="2000" b="0" i="0">
                          <a:solidFill>
                            <a:srgbClr val="000000"/>
                          </a:solidFill>
                          <a:effectLst/>
                          <a:latin typeface="Times New Roman" panose="02020603050405020304" pitchFamily="18" charset="0"/>
                        </a:rPr>
                        <a:t>Capacity:  3,500 </a:t>
                      </a:r>
                      <a:r>
                        <a:rPr lang="en-US" sz="2000" b="0" i="0" err="1">
                          <a:solidFill>
                            <a:srgbClr val="000000"/>
                          </a:solidFill>
                          <a:effectLst/>
                          <a:latin typeface="Times New Roman" panose="02020603050405020304" pitchFamily="18" charset="0"/>
                        </a:rPr>
                        <a:t>lb</a:t>
                      </a:r>
                      <a:r>
                        <a:rPr lang="en-US" sz="2000" b="0" i="0">
                          <a:solidFill>
                            <a:srgbClr val="000000"/>
                          </a:solidFill>
                          <a:effectLst/>
                          <a:latin typeface="Times New Roman" panose="02020603050405020304" pitchFamily="18" charset="0"/>
                        </a:rPr>
                        <a:t> </a:t>
                      </a:r>
                      <a:endParaRPr lang="en-US" sz="20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No. of landing:  3 </a:t>
                      </a:r>
                      <a:endParaRPr lang="en-US" sz="20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Speed:  200 FPM </a:t>
                      </a:r>
                      <a:endParaRPr lang="en-US" sz="20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Travel: 48 Ft </a:t>
                      </a:r>
                      <a:endParaRPr lang="en-US" sz="20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Doors: 1 front opening </a:t>
                      </a:r>
                      <a:endParaRPr lang="en-US" sz="20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Power: 480V/3Ph/60 Hz </a:t>
                      </a:r>
                      <a:endParaRPr lang="en-US" sz="2000" b="0" i="0">
                        <a:effectLst/>
                      </a:endParaRPr>
                    </a:p>
                  </a:txBody>
                  <a:tcP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EAEFF7"/>
                    </a:solidFill>
                  </a:tcPr>
                </a:tc>
                <a:tc>
                  <a:txBody>
                    <a:bodyPr/>
                    <a:lstStyle/>
                    <a:p>
                      <a:pPr algn="l" rtl="0" fontAlgn="base">
                        <a:lnSpc>
                          <a:spcPct val="100000"/>
                        </a:lnSpc>
                        <a:buNone/>
                      </a:pPr>
                      <a:r>
                        <a:rPr lang="en-US" sz="2000" b="0" i="0">
                          <a:solidFill>
                            <a:srgbClr val="000000"/>
                          </a:solidFill>
                          <a:effectLst/>
                          <a:latin typeface="Times New Roman" panose="02020603050405020304" pitchFamily="18" charset="0"/>
                        </a:rPr>
                        <a:t>Elevator: Hollister Whitney          Cab: EDI /ECI                                   Door Operator : GAL Manufacturer Corp  Control:  Elevator Controls Corp    Signal Equip: PTL Equipment </a:t>
                      </a:r>
                      <a:endParaRPr lang="en-US" sz="2000" b="0" i="0">
                        <a:effectLst/>
                      </a:endParaRPr>
                    </a:p>
                  </a:txBody>
                  <a:tcP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EAEFF7"/>
                    </a:solidFill>
                  </a:tcPr>
                </a:tc>
                <a:extLst>
                  <a:ext uri="{0D108BD9-81ED-4DB2-BD59-A6C34878D82A}">
                    <a16:rowId xmlns:a16="http://schemas.microsoft.com/office/drawing/2014/main" val="701964"/>
                  </a:ext>
                </a:extLst>
              </a:tr>
              <a:tr h="596153">
                <a:tc>
                  <a:txBody>
                    <a:bodyPr/>
                    <a:lstStyle/>
                    <a:p>
                      <a:pPr algn="l" rtl="0" fontAlgn="base">
                        <a:lnSpc>
                          <a:spcPct val="100000"/>
                        </a:lnSpc>
                        <a:buNone/>
                      </a:pPr>
                      <a:r>
                        <a:rPr lang="en-US" sz="2000" b="0" i="0">
                          <a:solidFill>
                            <a:srgbClr val="000000"/>
                          </a:solidFill>
                          <a:effectLst/>
                          <a:latin typeface="Times New Roman" panose="02020603050405020304" pitchFamily="18" charset="0"/>
                        </a:rPr>
                        <a:t>6 </a:t>
                      </a:r>
                      <a:endParaRPr lang="en-US" sz="2000" b="0" i="0">
                        <a:effectLst/>
                      </a:endParaRPr>
                    </a:p>
                  </a:txBody>
                  <a:tcPr>
                    <a:lnL w="7620" cap="flat" cmpd="sng" algn="ctr">
                      <a:solidFill>
                        <a:srgbClr val="5B9BD5"/>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FFFFFF"/>
                    </a:solidFill>
                  </a:tcPr>
                </a:tc>
                <a:tc>
                  <a:txBody>
                    <a:bodyPr/>
                    <a:lstStyle/>
                    <a:p>
                      <a:pPr algn="l" rtl="0" fontAlgn="base">
                        <a:lnSpc>
                          <a:spcPct val="100000"/>
                        </a:lnSpc>
                        <a:buNone/>
                      </a:pPr>
                      <a:r>
                        <a:rPr lang="en-US" sz="2000" b="0" i="0">
                          <a:solidFill>
                            <a:srgbClr val="000000"/>
                          </a:solidFill>
                          <a:effectLst/>
                          <a:latin typeface="Times New Roman" panose="02020603050405020304" pitchFamily="18" charset="0"/>
                        </a:rPr>
                        <a:t>Freight   Elevator  </a:t>
                      </a:r>
                      <a:endParaRPr lang="en-US" sz="20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Tag: FE-1 </a:t>
                      </a:r>
                      <a:endParaRPr lang="en-US" sz="20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Type:  Hydraulic </a:t>
                      </a:r>
                      <a:endParaRPr lang="en-US" sz="20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Location: Croton Filtration Plant (CFP)-NE corner, 3701 Jerome Avenue, Bronx, NY </a:t>
                      </a:r>
                      <a:endParaRPr lang="en-US" sz="2000" b="0" i="0">
                        <a:effectLst/>
                      </a:endParaRPr>
                    </a:p>
                  </a:txBody>
                  <a:tcP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FFFFFF"/>
                    </a:solidFill>
                  </a:tcPr>
                </a:tc>
                <a:tc>
                  <a:txBody>
                    <a:bodyPr/>
                    <a:lstStyle/>
                    <a:p>
                      <a:pPr algn="l" rtl="0" fontAlgn="base">
                        <a:lnSpc>
                          <a:spcPct val="100000"/>
                        </a:lnSpc>
                        <a:buNone/>
                      </a:pPr>
                      <a:r>
                        <a:rPr lang="en-US" sz="2000" b="0" i="0">
                          <a:solidFill>
                            <a:srgbClr val="000000"/>
                          </a:solidFill>
                          <a:effectLst/>
                          <a:latin typeface="Times New Roman" panose="02020603050405020304" pitchFamily="18" charset="0"/>
                        </a:rPr>
                        <a:t>1 </a:t>
                      </a:r>
                      <a:endParaRPr lang="en-US" sz="2000" b="0" i="0">
                        <a:effectLst/>
                      </a:endParaRPr>
                    </a:p>
                  </a:txBody>
                  <a:tcP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FFFFFF"/>
                    </a:solidFill>
                  </a:tcPr>
                </a:tc>
                <a:tc>
                  <a:txBody>
                    <a:bodyPr/>
                    <a:lstStyle/>
                    <a:p>
                      <a:pPr algn="l" rtl="0" fontAlgn="base">
                        <a:lnSpc>
                          <a:spcPct val="100000"/>
                        </a:lnSpc>
                        <a:buNone/>
                      </a:pPr>
                      <a:r>
                        <a:rPr lang="en-US" sz="2000" b="0" i="0">
                          <a:solidFill>
                            <a:srgbClr val="000000"/>
                          </a:solidFill>
                          <a:effectLst/>
                          <a:latin typeface="Times New Roman" panose="02020603050405020304" pitchFamily="18" charset="0"/>
                        </a:rPr>
                        <a:t>Height Elevator Corp </a:t>
                      </a:r>
                      <a:endParaRPr lang="en-US" sz="20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914-962-4860 </a:t>
                      </a:r>
                      <a:endParaRPr lang="en-US" sz="20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Elevator No. 2F6050 </a:t>
                      </a:r>
                      <a:endParaRPr lang="en-US" sz="20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 </a:t>
                      </a:r>
                      <a:endParaRPr lang="en-US" sz="2000" b="0" i="0">
                        <a:effectLst/>
                      </a:endParaRPr>
                    </a:p>
                  </a:txBody>
                  <a:tcP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FFFFFF"/>
                    </a:solidFill>
                  </a:tcPr>
                </a:tc>
                <a:tc>
                  <a:txBody>
                    <a:bodyPr/>
                    <a:lstStyle/>
                    <a:p>
                      <a:pPr algn="l" rtl="0" fontAlgn="base">
                        <a:lnSpc>
                          <a:spcPct val="100000"/>
                        </a:lnSpc>
                        <a:buNone/>
                      </a:pPr>
                      <a:r>
                        <a:rPr lang="en-US" sz="2000" b="0" i="0">
                          <a:solidFill>
                            <a:srgbClr val="000000"/>
                          </a:solidFill>
                          <a:effectLst/>
                          <a:latin typeface="Times New Roman" panose="02020603050405020304" pitchFamily="18" charset="0"/>
                        </a:rPr>
                        <a:t>Capacity:  16,000 </a:t>
                      </a:r>
                      <a:r>
                        <a:rPr lang="en-US" sz="2000" b="0" i="0" err="1">
                          <a:solidFill>
                            <a:srgbClr val="000000"/>
                          </a:solidFill>
                          <a:effectLst/>
                          <a:latin typeface="Times New Roman" panose="02020603050405020304" pitchFamily="18" charset="0"/>
                        </a:rPr>
                        <a:t>lb</a:t>
                      </a:r>
                      <a:r>
                        <a:rPr lang="en-US" sz="2000" b="0" i="0">
                          <a:solidFill>
                            <a:srgbClr val="000000"/>
                          </a:solidFill>
                          <a:effectLst/>
                          <a:latin typeface="Times New Roman" panose="02020603050405020304" pitchFamily="18" charset="0"/>
                        </a:rPr>
                        <a:t> </a:t>
                      </a:r>
                      <a:endParaRPr lang="en-US" sz="20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No. of landing:  4 </a:t>
                      </a:r>
                      <a:endParaRPr lang="en-US" sz="20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Speed:  90 FPM </a:t>
                      </a:r>
                      <a:endParaRPr lang="en-US" sz="20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Travel: 72 Ft </a:t>
                      </a:r>
                      <a:endParaRPr lang="en-US" sz="20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Doors:  1 Powered vertical bi-parting </a:t>
                      </a:r>
                      <a:endParaRPr lang="en-US" sz="20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Power: 480V/3Ph/60 Hz </a:t>
                      </a:r>
                      <a:endParaRPr lang="en-US" sz="2000" b="0" i="0">
                        <a:effectLst/>
                      </a:endParaRPr>
                    </a:p>
                  </a:txBody>
                  <a:tcP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FFFFFF"/>
                    </a:solidFill>
                  </a:tcPr>
                </a:tc>
                <a:tc>
                  <a:txBody>
                    <a:bodyPr/>
                    <a:lstStyle/>
                    <a:p>
                      <a:pPr algn="l" rtl="0" fontAlgn="base">
                        <a:lnSpc>
                          <a:spcPct val="100000"/>
                        </a:lnSpc>
                        <a:buNone/>
                      </a:pPr>
                      <a:r>
                        <a:rPr lang="en-US" sz="2000" b="0" i="0">
                          <a:solidFill>
                            <a:srgbClr val="000000"/>
                          </a:solidFill>
                          <a:effectLst/>
                          <a:latin typeface="Times New Roman" panose="02020603050405020304" pitchFamily="18" charset="0"/>
                        </a:rPr>
                        <a:t>Elevator: </a:t>
                      </a:r>
                      <a:r>
                        <a:rPr lang="en-US" sz="2000" b="0" i="0" err="1">
                          <a:solidFill>
                            <a:srgbClr val="000000"/>
                          </a:solidFill>
                          <a:effectLst/>
                          <a:latin typeface="Times New Roman" panose="02020603050405020304" pitchFamily="18" charset="0"/>
                        </a:rPr>
                        <a:t>Cemco</a:t>
                      </a:r>
                      <a:r>
                        <a:rPr lang="en-US" sz="2000" b="0" i="0">
                          <a:solidFill>
                            <a:srgbClr val="000000"/>
                          </a:solidFill>
                          <a:effectLst/>
                          <a:latin typeface="Times New Roman" panose="02020603050405020304" pitchFamily="18" charset="0"/>
                        </a:rPr>
                        <a:t> Lift   Elevator Systems                                          Cab: </a:t>
                      </a:r>
                      <a:r>
                        <a:rPr lang="en-US" sz="2000" b="0" i="0" err="1">
                          <a:solidFill>
                            <a:srgbClr val="000000"/>
                          </a:solidFill>
                          <a:effectLst/>
                          <a:latin typeface="Times New Roman" panose="02020603050405020304" pitchFamily="18" charset="0"/>
                        </a:rPr>
                        <a:t>Courion</a:t>
                      </a:r>
                      <a:r>
                        <a:rPr lang="en-US" sz="2000" b="0" i="0">
                          <a:solidFill>
                            <a:srgbClr val="000000"/>
                          </a:solidFill>
                          <a:effectLst/>
                          <a:latin typeface="Times New Roman" panose="02020603050405020304" pitchFamily="18" charset="0"/>
                        </a:rPr>
                        <a:t> Doors Inc.             Signal Equip: PTL Equipment  </a:t>
                      </a:r>
                      <a:endParaRPr lang="en-US" sz="20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Control:  Elevator Controls Corp  </a:t>
                      </a:r>
                      <a:endParaRPr lang="en-US" sz="20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Have Exxon NUTO h32 oil approx.  450 gallons </a:t>
                      </a:r>
                      <a:endParaRPr lang="en-US" sz="2000" b="0" i="0">
                        <a:effectLst/>
                      </a:endParaRPr>
                    </a:p>
                  </a:txBody>
                  <a:tcP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FFFFFF"/>
                    </a:solidFill>
                  </a:tcPr>
                </a:tc>
                <a:extLst>
                  <a:ext uri="{0D108BD9-81ED-4DB2-BD59-A6C34878D82A}">
                    <a16:rowId xmlns:a16="http://schemas.microsoft.com/office/drawing/2014/main" val="3826539460"/>
                  </a:ext>
                </a:extLst>
              </a:tr>
            </a:tbl>
          </a:graphicData>
        </a:graphic>
      </p:graphicFrame>
      <p:sp>
        <p:nvSpPr>
          <p:cNvPr id="9" name="Rectangle 1">
            <a:extLst>
              <a:ext uri="{FF2B5EF4-FFF2-40B4-BE49-F238E27FC236}">
                <a16:creationId xmlns:a16="http://schemas.microsoft.com/office/drawing/2014/main" id="{6A691269-84A7-D2C9-9199-6D6F50FC4ACD}"/>
              </a:ext>
            </a:extLst>
          </p:cNvPr>
          <p:cNvSpPr>
            <a:spLocks noChangeArrowheads="1"/>
          </p:cNvSpPr>
          <p:nvPr/>
        </p:nvSpPr>
        <p:spPr bwMode="auto">
          <a:xfrm>
            <a:off x="5316538" y="-1312863"/>
            <a:ext cx="155448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rPr>
              <a:t> </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3996168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7A5D21-5290-3BC4-352F-8AC942761715}"/>
            </a:ext>
          </a:extLst>
        </p:cNvPr>
        <p:cNvGrpSpPr/>
        <p:nvPr/>
      </p:nvGrpSpPr>
      <p:grpSpPr>
        <a:xfrm>
          <a:off x="0" y="0"/>
          <a:ext cx="0" cy="0"/>
          <a:chOff x="0" y="0"/>
          <a:chExt cx="0" cy="0"/>
        </a:xfrm>
      </p:grpSpPr>
      <p:sp>
        <p:nvSpPr>
          <p:cNvPr id="8" name="TextBox 7">
            <a:extLst>
              <a:ext uri="{FF2B5EF4-FFF2-40B4-BE49-F238E27FC236}">
                <a16:creationId xmlns:a16="http://schemas.microsoft.com/office/drawing/2014/main" id="{839EE142-E889-EB42-E74B-3F84681EA6DB}"/>
              </a:ext>
            </a:extLst>
          </p:cNvPr>
          <p:cNvSpPr txBox="1"/>
          <p:nvPr/>
        </p:nvSpPr>
        <p:spPr>
          <a:xfrm>
            <a:off x="1" y="0"/>
            <a:ext cx="15544800" cy="1285875"/>
          </a:xfrm>
          <a:prstGeom prst="rect">
            <a:avLst/>
          </a:prstGeom>
          <a:solidFill>
            <a:srgbClr val="00529B"/>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 name="TextBox 10">
            <a:extLst>
              <a:ext uri="{FF2B5EF4-FFF2-40B4-BE49-F238E27FC236}">
                <a16:creationId xmlns:a16="http://schemas.microsoft.com/office/drawing/2014/main" id="{49B4267B-9A3B-0132-8574-C072CFC303D5}"/>
              </a:ext>
            </a:extLst>
          </p:cNvPr>
          <p:cNvSpPr txBox="1"/>
          <p:nvPr/>
        </p:nvSpPr>
        <p:spPr>
          <a:xfrm>
            <a:off x="2417736" y="250521"/>
            <a:ext cx="11654725" cy="78483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500" b="1" i="0" u="none" strike="noStrike" kern="1200" cap="none" spc="0" normalizeH="0" baseline="0" noProof="0">
                <a:ln>
                  <a:noFill/>
                </a:ln>
                <a:solidFill>
                  <a:prstClr val="white"/>
                </a:solidFill>
                <a:effectLst/>
                <a:uLnTx/>
                <a:uFillTx/>
                <a:latin typeface="Calibri" panose="020F0502020204030204"/>
                <a:ea typeface="+mn-ea"/>
                <a:cs typeface="+mn-cs"/>
              </a:rPr>
              <a:t>Contract Summary/Scope of Work</a:t>
            </a:r>
          </a:p>
        </p:txBody>
      </p:sp>
      <p:pic>
        <p:nvPicPr>
          <p:cNvPr id="3" name="Picture 2">
            <a:extLst>
              <a:ext uri="{FF2B5EF4-FFF2-40B4-BE49-F238E27FC236}">
                <a16:creationId xmlns:a16="http://schemas.microsoft.com/office/drawing/2014/main" id="{28C739FF-39BE-0645-866E-6837407C272F}"/>
              </a:ext>
            </a:extLst>
          </p:cNvPr>
          <p:cNvPicPr>
            <a:picLocks noChangeAspect="1"/>
          </p:cNvPicPr>
          <p:nvPr/>
        </p:nvPicPr>
        <p:blipFill>
          <a:blip r:embed="rId3"/>
          <a:stretch>
            <a:fillRect/>
          </a:stretch>
        </p:blipFill>
        <p:spPr>
          <a:xfrm>
            <a:off x="66918" y="42861"/>
            <a:ext cx="2066925" cy="1200150"/>
          </a:xfrm>
          <a:prstGeom prst="rect">
            <a:avLst/>
          </a:prstGeom>
        </p:spPr>
      </p:pic>
      <p:sp>
        <p:nvSpPr>
          <p:cNvPr id="6" name="TextBox 5">
            <a:extLst>
              <a:ext uri="{FF2B5EF4-FFF2-40B4-BE49-F238E27FC236}">
                <a16:creationId xmlns:a16="http://schemas.microsoft.com/office/drawing/2014/main" id="{C10E6095-F6AE-4F8E-16AA-1F777FD12514}"/>
              </a:ext>
            </a:extLst>
          </p:cNvPr>
          <p:cNvSpPr txBox="1"/>
          <p:nvPr/>
        </p:nvSpPr>
        <p:spPr>
          <a:xfrm>
            <a:off x="420130" y="1536396"/>
            <a:ext cx="14753967" cy="1077218"/>
          </a:xfrm>
          <a:prstGeom prst="rect">
            <a:avLst/>
          </a:prstGeom>
          <a:noFill/>
        </p:spPr>
        <p:txBody>
          <a:bodyPr wrap="square" rtlCol="0">
            <a:spAutoFit/>
          </a:bodyPr>
          <a:lstStyle/>
          <a:p>
            <a:pPr marL="457200" marR="475615" lvl="0" indent="0" algn="l" defTabSz="457200" rtl="0" eaLnBrk="1" fontAlgn="auto" latinLnBrk="0" hangingPunct="1">
              <a:lnSpc>
                <a:spcPct val="100000"/>
              </a:lnSpc>
              <a:spcBef>
                <a:spcPts val="0"/>
              </a:spcBef>
              <a:spcAft>
                <a:spcPts val="0"/>
              </a:spcAft>
              <a:buClrTx/>
              <a:buSzTx/>
              <a:buFontTx/>
              <a:buNone/>
              <a:tabLst/>
              <a:defRPr/>
            </a:pPr>
            <a:endParaRPr kumimoji="0" lang="en-US" sz="3600" b="1"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mn-cs"/>
            </a:endParaRPr>
          </a:p>
          <a:p>
            <a:pPr marL="457200" marR="0" lvl="0" indent="0" algn="l" defTabSz="4572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mn-cs"/>
            </a:endParaRPr>
          </a:p>
        </p:txBody>
      </p:sp>
      <p:graphicFrame>
        <p:nvGraphicFramePr>
          <p:cNvPr id="7" name="Table 6">
            <a:extLst>
              <a:ext uri="{FF2B5EF4-FFF2-40B4-BE49-F238E27FC236}">
                <a16:creationId xmlns:a16="http://schemas.microsoft.com/office/drawing/2014/main" id="{15B6B0CB-DEBA-1BE3-0E40-FC22BA4EB27E}"/>
              </a:ext>
            </a:extLst>
          </p:cNvPr>
          <p:cNvGraphicFramePr>
            <a:graphicFrameLocks noGrp="1"/>
          </p:cNvGraphicFramePr>
          <p:nvPr/>
        </p:nvGraphicFramePr>
        <p:xfrm>
          <a:off x="234646" y="1422094"/>
          <a:ext cx="15075507" cy="7870350"/>
        </p:xfrm>
        <a:graphic>
          <a:graphicData uri="http://schemas.openxmlformats.org/drawingml/2006/table">
            <a:tbl>
              <a:tblPr/>
              <a:tblGrid>
                <a:gridCol w="1022654">
                  <a:extLst>
                    <a:ext uri="{9D8B030D-6E8A-4147-A177-3AD203B41FA5}">
                      <a16:colId xmlns:a16="http://schemas.microsoft.com/office/drawing/2014/main" val="245750923"/>
                    </a:ext>
                  </a:extLst>
                </a:gridCol>
                <a:gridCol w="2743200">
                  <a:extLst>
                    <a:ext uri="{9D8B030D-6E8A-4147-A177-3AD203B41FA5}">
                      <a16:colId xmlns:a16="http://schemas.microsoft.com/office/drawing/2014/main" val="3242944331"/>
                    </a:ext>
                  </a:extLst>
                </a:gridCol>
                <a:gridCol w="714375">
                  <a:extLst>
                    <a:ext uri="{9D8B030D-6E8A-4147-A177-3AD203B41FA5}">
                      <a16:colId xmlns:a16="http://schemas.microsoft.com/office/drawing/2014/main" val="3410844482"/>
                    </a:ext>
                  </a:extLst>
                </a:gridCol>
                <a:gridCol w="2286000">
                  <a:extLst>
                    <a:ext uri="{9D8B030D-6E8A-4147-A177-3AD203B41FA5}">
                      <a16:colId xmlns:a16="http://schemas.microsoft.com/office/drawing/2014/main" val="4058946985"/>
                    </a:ext>
                  </a:extLst>
                </a:gridCol>
                <a:gridCol w="4329113">
                  <a:extLst>
                    <a:ext uri="{9D8B030D-6E8A-4147-A177-3AD203B41FA5}">
                      <a16:colId xmlns:a16="http://schemas.microsoft.com/office/drawing/2014/main" val="3235685508"/>
                    </a:ext>
                  </a:extLst>
                </a:gridCol>
                <a:gridCol w="3980165">
                  <a:extLst>
                    <a:ext uri="{9D8B030D-6E8A-4147-A177-3AD203B41FA5}">
                      <a16:colId xmlns:a16="http://schemas.microsoft.com/office/drawing/2014/main" val="3467270354"/>
                    </a:ext>
                  </a:extLst>
                </a:gridCol>
              </a:tblGrid>
              <a:tr h="471618">
                <a:tc>
                  <a:txBody>
                    <a:bodyPr/>
                    <a:lstStyle/>
                    <a:p>
                      <a:pPr algn="ctr" fontAlgn="base">
                        <a:lnSpc>
                          <a:spcPct val="100000"/>
                        </a:lnSpc>
                        <a:buNone/>
                      </a:pPr>
                      <a:r>
                        <a:rPr lang="en-US" sz="3200" b="1" i="0" u="none" strike="noStrike">
                          <a:solidFill>
                            <a:srgbClr val="FFFFFF"/>
                          </a:solidFill>
                          <a:effectLst/>
                          <a:latin typeface="Calibri" panose="020F0502020204030204" pitchFamily="34" charset="0"/>
                        </a:rPr>
                        <a:t>Item No.</a:t>
                      </a:r>
                      <a:endParaRPr lang="en-US" sz="3200" b="1" i="0">
                        <a:solidFill>
                          <a:srgbClr val="FFFFFF"/>
                        </a:solidFill>
                        <a:effectLst/>
                      </a:endParaRPr>
                    </a:p>
                  </a:txBody>
                  <a:tcPr marL="36989" marR="36989" marT="18495" marB="18495" anchor="ctr">
                    <a:lnL w="7620" cap="flat" cmpd="sng" algn="ctr">
                      <a:solidFill>
                        <a:srgbClr val="5B9BD5"/>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5B9BD5"/>
                    </a:solidFill>
                  </a:tcPr>
                </a:tc>
                <a:tc>
                  <a:txBody>
                    <a:bodyPr/>
                    <a:lstStyle/>
                    <a:p>
                      <a:pPr algn="ctr" fontAlgn="base">
                        <a:lnSpc>
                          <a:spcPct val="100000"/>
                        </a:lnSpc>
                        <a:buNone/>
                      </a:pPr>
                      <a:r>
                        <a:rPr lang="en-US" sz="3200" b="1" i="0" u="none" strike="noStrike">
                          <a:solidFill>
                            <a:srgbClr val="FFFFFF"/>
                          </a:solidFill>
                          <a:effectLst/>
                          <a:latin typeface="Calibri" panose="020F0502020204030204" pitchFamily="34" charset="0"/>
                        </a:rPr>
                        <a:t>Equipment Type</a:t>
                      </a:r>
                      <a:endParaRPr lang="en-US" sz="3200" b="1" i="0">
                        <a:solidFill>
                          <a:srgbClr val="FFFFFF"/>
                        </a:solidFill>
                        <a:effectLst/>
                      </a:endParaRPr>
                    </a:p>
                  </a:txBody>
                  <a:tcPr marL="36989" marR="36989" marT="18495" marB="18495" anchor="ct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5B9BD5"/>
                    </a:solidFill>
                  </a:tcPr>
                </a:tc>
                <a:tc>
                  <a:txBody>
                    <a:bodyPr/>
                    <a:lstStyle/>
                    <a:p>
                      <a:pPr algn="ctr" fontAlgn="base">
                        <a:lnSpc>
                          <a:spcPct val="100000"/>
                        </a:lnSpc>
                        <a:buNone/>
                      </a:pPr>
                      <a:r>
                        <a:rPr lang="en-US" sz="3200" b="1" i="0" u="none" strike="noStrike">
                          <a:solidFill>
                            <a:srgbClr val="FFFFFF"/>
                          </a:solidFill>
                          <a:effectLst/>
                          <a:latin typeface="Calibri" panose="020F0502020204030204" pitchFamily="34" charset="0"/>
                        </a:rPr>
                        <a:t>QTY</a:t>
                      </a:r>
                      <a:endParaRPr lang="en-US" sz="3200" b="1" i="0">
                        <a:solidFill>
                          <a:srgbClr val="FFFFFF"/>
                        </a:solidFill>
                        <a:effectLst/>
                      </a:endParaRPr>
                    </a:p>
                  </a:txBody>
                  <a:tcPr marL="36989" marR="36989" marT="18495" marB="18495" anchor="ct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5B9BD5"/>
                    </a:solidFill>
                  </a:tcPr>
                </a:tc>
                <a:tc>
                  <a:txBody>
                    <a:bodyPr/>
                    <a:lstStyle/>
                    <a:p>
                      <a:pPr algn="ctr" fontAlgn="base">
                        <a:lnSpc>
                          <a:spcPct val="100000"/>
                        </a:lnSpc>
                        <a:buNone/>
                      </a:pPr>
                      <a:r>
                        <a:rPr lang="en-US" sz="3200" b="1" i="0" u="none" strike="noStrike">
                          <a:solidFill>
                            <a:srgbClr val="FFFFFF"/>
                          </a:solidFill>
                          <a:effectLst/>
                          <a:latin typeface="Calibri" panose="020F0502020204030204" pitchFamily="34" charset="0"/>
                        </a:rPr>
                        <a:t>Manufacturer Elevator No. </a:t>
                      </a:r>
                      <a:endParaRPr lang="en-US" sz="3200" b="1" i="0">
                        <a:solidFill>
                          <a:srgbClr val="FFFFFF"/>
                        </a:solidFill>
                        <a:effectLst/>
                      </a:endParaRPr>
                    </a:p>
                  </a:txBody>
                  <a:tcPr marL="36989" marR="36989" marT="18495" marB="18495" anchor="ct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5B9BD5"/>
                    </a:solidFill>
                  </a:tcPr>
                </a:tc>
                <a:tc>
                  <a:txBody>
                    <a:bodyPr/>
                    <a:lstStyle/>
                    <a:p>
                      <a:pPr algn="ctr" fontAlgn="base">
                        <a:lnSpc>
                          <a:spcPct val="100000"/>
                        </a:lnSpc>
                        <a:buNone/>
                      </a:pPr>
                      <a:r>
                        <a:rPr lang="en-US" sz="3200" b="1" i="0" u="none" strike="noStrike">
                          <a:solidFill>
                            <a:srgbClr val="FFFFFF"/>
                          </a:solidFill>
                          <a:effectLst/>
                          <a:latin typeface="Calibri" panose="020F0502020204030204" pitchFamily="34" charset="0"/>
                        </a:rPr>
                        <a:t>General Information</a:t>
                      </a:r>
                      <a:endParaRPr lang="en-US" sz="3200" b="1" i="0">
                        <a:solidFill>
                          <a:srgbClr val="FFFFFF"/>
                        </a:solidFill>
                        <a:effectLst/>
                      </a:endParaRPr>
                    </a:p>
                  </a:txBody>
                  <a:tcPr marL="36989" marR="36989" marT="18495" marB="18495" anchor="ct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5B9BD5"/>
                    </a:solidFill>
                  </a:tcPr>
                </a:tc>
                <a:tc>
                  <a:txBody>
                    <a:bodyPr/>
                    <a:lstStyle/>
                    <a:p>
                      <a:pPr algn="ctr" fontAlgn="base">
                        <a:lnSpc>
                          <a:spcPct val="100000"/>
                        </a:lnSpc>
                        <a:buNone/>
                      </a:pPr>
                      <a:r>
                        <a:rPr lang="en-US" sz="3200" b="1" i="0" u="none" strike="noStrike">
                          <a:solidFill>
                            <a:srgbClr val="FFFFFF"/>
                          </a:solidFill>
                          <a:effectLst/>
                          <a:latin typeface="Calibri" panose="020F0502020204030204" pitchFamily="34" charset="0"/>
                        </a:rPr>
                        <a:t>Suppliers</a:t>
                      </a:r>
                      <a:r>
                        <a:rPr lang="en-US" sz="3200" b="1" i="0">
                          <a:solidFill>
                            <a:srgbClr val="FFFFFF"/>
                          </a:solidFill>
                          <a:effectLst/>
                          <a:latin typeface="Calibri" panose="020F0502020204030204" pitchFamily="34" charset="0"/>
                        </a:rPr>
                        <a:t>​</a:t>
                      </a:r>
                      <a:endParaRPr lang="en-US" sz="3200" b="1" i="0">
                        <a:solidFill>
                          <a:srgbClr val="FFFFFF"/>
                        </a:solidFill>
                        <a:effectLst/>
                      </a:endParaRPr>
                    </a:p>
                  </a:txBody>
                  <a:tcPr marL="36989" marR="36989" marT="18495" marB="18495" anchor="ct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5B9BD5"/>
                    </a:solidFill>
                  </a:tcPr>
                </a:tc>
                <a:extLst>
                  <a:ext uri="{0D108BD9-81ED-4DB2-BD59-A6C34878D82A}">
                    <a16:rowId xmlns:a16="http://schemas.microsoft.com/office/drawing/2014/main" val="4219625482"/>
                  </a:ext>
                </a:extLst>
              </a:tr>
              <a:tr h="596153">
                <a:tc>
                  <a:txBody>
                    <a:bodyPr/>
                    <a:lstStyle/>
                    <a:p>
                      <a:pPr algn="l" rtl="0" fontAlgn="base">
                        <a:lnSpc>
                          <a:spcPct val="100000"/>
                        </a:lnSpc>
                        <a:buNone/>
                      </a:pPr>
                      <a:r>
                        <a:rPr lang="en-US" sz="2000" b="0" i="0">
                          <a:solidFill>
                            <a:srgbClr val="000000"/>
                          </a:solidFill>
                          <a:effectLst/>
                          <a:latin typeface="Times New Roman" panose="02020603050405020304" pitchFamily="18" charset="0"/>
                        </a:rPr>
                        <a:t>7 </a:t>
                      </a:r>
                      <a:endParaRPr lang="en-US" sz="5400" b="0" i="0">
                        <a:effectLst/>
                      </a:endParaRPr>
                    </a:p>
                  </a:txBody>
                  <a:tcPr>
                    <a:lnL w="7620" cap="flat" cmpd="sng" algn="ctr">
                      <a:solidFill>
                        <a:srgbClr val="5B9BD5"/>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EAEFF7"/>
                    </a:solidFill>
                  </a:tcPr>
                </a:tc>
                <a:tc>
                  <a:txBody>
                    <a:bodyPr/>
                    <a:lstStyle/>
                    <a:p>
                      <a:pPr algn="l" rtl="0" fontAlgn="base">
                        <a:lnSpc>
                          <a:spcPct val="100000"/>
                        </a:lnSpc>
                        <a:buNone/>
                      </a:pPr>
                      <a:r>
                        <a:rPr lang="en-US" sz="2000" b="0" i="0">
                          <a:solidFill>
                            <a:srgbClr val="000000"/>
                          </a:solidFill>
                          <a:effectLst/>
                          <a:latin typeface="Times New Roman" panose="02020603050405020304" pitchFamily="18" charset="0"/>
                        </a:rPr>
                        <a:t>Freight Elevator  </a:t>
                      </a:r>
                      <a:endParaRPr lang="en-US" sz="54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Tag: FE-2 </a:t>
                      </a:r>
                      <a:endParaRPr lang="en-US" sz="54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Type: Hydraulic </a:t>
                      </a:r>
                      <a:endParaRPr lang="en-US" sz="54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Location: Croton Filtration Plant (CFP)-NW corner, 3701 Jerome Avenue, Bronx, NY </a:t>
                      </a:r>
                      <a:endParaRPr lang="en-US" sz="5400" b="0" i="0">
                        <a:effectLst/>
                      </a:endParaRPr>
                    </a:p>
                  </a:txBody>
                  <a:tcP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EAEFF7"/>
                    </a:solidFill>
                  </a:tcPr>
                </a:tc>
                <a:tc>
                  <a:txBody>
                    <a:bodyPr/>
                    <a:lstStyle/>
                    <a:p>
                      <a:pPr algn="l" rtl="0" fontAlgn="base">
                        <a:lnSpc>
                          <a:spcPct val="100000"/>
                        </a:lnSpc>
                        <a:buNone/>
                      </a:pPr>
                      <a:r>
                        <a:rPr lang="en-US" sz="2000" b="0" i="0">
                          <a:solidFill>
                            <a:srgbClr val="000000"/>
                          </a:solidFill>
                          <a:effectLst/>
                          <a:latin typeface="Times New Roman" panose="02020603050405020304" pitchFamily="18" charset="0"/>
                        </a:rPr>
                        <a:t>1 </a:t>
                      </a:r>
                      <a:endParaRPr lang="en-US" sz="5400" b="0" i="0">
                        <a:effectLst/>
                      </a:endParaRPr>
                    </a:p>
                  </a:txBody>
                  <a:tcP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EAEFF7"/>
                    </a:solidFill>
                  </a:tcPr>
                </a:tc>
                <a:tc>
                  <a:txBody>
                    <a:bodyPr/>
                    <a:lstStyle/>
                    <a:p>
                      <a:pPr algn="l" rtl="0" fontAlgn="base">
                        <a:lnSpc>
                          <a:spcPct val="100000"/>
                        </a:lnSpc>
                        <a:buNone/>
                      </a:pPr>
                      <a:r>
                        <a:rPr lang="en-US" sz="2000" b="0" i="0">
                          <a:solidFill>
                            <a:srgbClr val="000000"/>
                          </a:solidFill>
                          <a:effectLst/>
                          <a:latin typeface="Times New Roman" panose="02020603050405020304" pitchFamily="18" charset="0"/>
                        </a:rPr>
                        <a:t>Height Elevator Corp </a:t>
                      </a:r>
                      <a:endParaRPr lang="en-US" sz="54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914-962-4860 </a:t>
                      </a:r>
                      <a:endParaRPr lang="en-US" sz="54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Elevator No.  2F6051 </a:t>
                      </a:r>
                      <a:endParaRPr lang="en-US" sz="54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 </a:t>
                      </a:r>
                      <a:endParaRPr lang="en-US" sz="5400" b="0" i="0">
                        <a:effectLst/>
                      </a:endParaRPr>
                    </a:p>
                  </a:txBody>
                  <a:tcP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EAEFF7"/>
                    </a:solidFill>
                  </a:tcPr>
                </a:tc>
                <a:tc>
                  <a:txBody>
                    <a:bodyPr/>
                    <a:lstStyle/>
                    <a:p>
                      <a:pPr algn="l" rtl="0" fontAlgn="base">
                        <a:lnSpc>
                          <a:spcPct val="100000"/>
                        </a:lnSpc>
                        <a:buNone/>
                      </a:pPr>
                      <a:r>
                        <a:rPr lang="en-US" sz="2000" b="0" i="0">
                          <a:solidFill>
                            <a:srgbClr val="000000"/>
                          </a:solidFill>
                          <a:effectLst/>
                          <a:latin typeface="Times New Roman" panose="02020603050405020304" pitchFamily="18" charset="0"/>
                        </a:rPr>
                        <a:t>Capacity:  16,000 lb </a:t>
                      </a:r>
                      <a:endParaRPr lang="en-US" sz="54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No. of landing:  4 </a:t>
                      </a:r>
                      <a:endParaRPr lang="en-US" sz="54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Speed:  90 FPM </a:t>
                      </a:r>
                      <a:endParaRPr lang="en-US" sz="54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Travel: 48 Ft </a:t>
                      </a:r>
                      <a:endParaRPr lang="en-US" sz="54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Doors:  1 Powered vertical bi-parting </a:t>
                      </a:r>
                      <a:endParaRPr lang="en-US" sz="54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Power: 480V/3Ph/60Hz </a:t>
                      </a:r>
                      <a:endParaRPr lang="en-US" sz="5400" b="0" i="0">
                        <a:effectLst/>
                      </a:endParaRPr>
                    </a:p>
                  </a:txBody>
                  <a:tcP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EAEFF7"/>
                    </a:solidFill>
                  </a:tcPr>
                </a:tc>
                <a:tc>
                  <a:txBody>
                    <a:bodyPr/>
                    <a:lstStyle/>
                    <a:p>
                      <a:pPr algn="l" rtl="0" fontAlgn="base">
                        <a:lnSpc>
                          <a:spcPct val="100000"/>
                        </a:lnSpc>
                        <a:buNone/>
                      </a:pPr>
                      <a:r>
                        <a:rPr lang="en-US" sz="2000" b="0" i="0">
                          <a:solidFill>
                            <a:srgbClr val="000000"/>
                          </a:solidFill>
                          <a:effectLst/>
                          <a:latin typeface="Times New Roman" panose="02020603050405020304" pitchFamily="18" charset="0"/>
                        </a:rPr>
                        <a:t>Elevator: </a:t>
                      </a:r>
                      <a:r>
                        <a:rPr lang="en-US" sz="2000" b="0" i="0" err="1">
                          <a:solidFill>
                            <a:srgbClr val="000000"/>
                          </a:solidFill>
                          <a:effectLst/>
                          <a:latin typeface="Times New Roman" panose="02020603050405020304" pitchFamily="18" charset="0"/>
                        </a:rPr>
                        <a:t>Cemco</a:t>
                      </a:r>
                      <a:r>
                        <a:rPr lang="en-US" sz="2000" b="0" i="0">
                          <a:solidFill>
                            <a:srgbClr val="000000"/>
                          </a:solidFill>
                          <a:effectLst/>
                          <a:latin typeface="Times New Roman" panose="02020603050405020304" pitchFamily="18" charset="0"/>
                        </a:rPr>
                        <a:t> Lift   Elevator Systems                                         </a:t>
                      </a:r>
                    </a:p>
                    <a:p>
                      <a:pPr algn="l" rtl="0" fontAlgn="base">
                        <a:lnSpc>
                          <a:spcPct val="100000"/>
                        </a:lnSpc>
                        <a:buNone/>
                      </a:pPr>
                      <a:r>
                        <a:rPr lang="en-US" sz="2000" b="0" i="0">
                          <a:solidFill>
                            <a:srgbClr val="000000"/>
                          </a:solidFill>
                          <a:effectLst/>
                          <a:latin typeface="Times New Roman" panose="02020603050405020304" pitchFamily="18" charset="0"/>
                        </a:rPr>
                        <a:t> Cab: </a:t>
                      </a:r>
                      <a:r>
                        <a:rPr lang="en-US" sz="2000" b="0" i="0" err="1">
                          <a:solidFill>
                            <a:srgbClr val="000000"/>
                          </a:solidFill>
                          <a:effectLst/>
                          <a:latin typeface="Times New Roman" panose="02020603050405020304" pitchFamily="18" charset="0"/>
                        </a:rPr>
                        <a:t>Courion</a:t>
                      </a:r>
                      <a:r>
                        <a:rPr lang="en-US" sz="2000" b="0" i="0">
                          <a:solidFill>
                            <a:srgbClr val="000000"/>
                          </a:solidFill>
                          <a:effectLst/>
                          <a:latin typeface="Times New Roman" panose="02020603050405020304" pitchFamily="18" charset="0"/>
                        </a:rPr>
                        <a:t> Doors Inc.            </a:t>
                      </a:r>
                    </a:p>
                    <a:p>
                      <a:pPr algn="l" rtl="0" fontAlgn="base">
                        <a:lnSpc>
                          <a:spcPct val="100000"/>
                        </a:lnSpc>
                        <a:buNone/>
                      </a:pPr>
                      <a:r>
                        <a:rPr lang="en-US" sz="2000" b="0" i="0">
                          <a:solidFill>
                            <a:srgbClr val="000000"/>
                          </a:solidFill>
                          <a:effectLst/>
                          <a:latin typeface="Times New Roman" panose="02020603050405020304" pitchFamily="18" charset="0"/>
                        </a:rPr>
                        <a:t> Signal Equip: PTL Equipment  </a:t>
                      </a:r>
                      <a:endParaRPr lang="en-US" sz="54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Have Exxon NUTO h32 oil approx.  450 gallons.  Elevator Controls Corp  </a:t>
                      </a:r>
                      <a:endParaRPr lang="en-US" sz="5400" b="0" i="0">
                        <a:effectLst/>
                      </a:endParaRPr>
                    </a:p>
                  </a:txBody>
                  <a:tcP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EAEFF7"/>
                    </a:solidFill>
                  </a:tcPr>
                </a:tc>
                <a:extLst>
                  <a:ext uri="{0D108BD9-81ED-4DB2-BD59-A6C34878D82A}">
                    <a16:rowId xmlns:a16="http://schemas.microsoft.com/office/drawing/2014/main" val="382978875"/>
                  </a:ext>
                </a:extLst>
              </a:tr>
              <a:tr h="596153">
                <a:tc>
                  <a:txBody>
                    <a:bodyPr/>
                    <a:lstStyle/>
                    <a:p>
                      <a:pPr algn="l" rtl="0" fontAlgn="base">
                        <a:lnSpc>
                          <a:spcPct val="100000"/>
                        </a:lnSpc>
                        <a:buNone/>
                      </a:pPr>
                      <a:r>
                        <a:rPr lang="en-US" sz="2000" b="0" i="0">
                          <a:solidFill>
                            <a:srgbClr val="000000"/>
                          </a:solidFill>
                          <a:effectLst/>
                          <a:latin typeface="Times New Roman" panose="02020603050405020304" pitchFamily="18" charset="0"/>
                        </a:rPr>
                        <a:t>8 </a:t>
                      </a:r>
                      <a:endParaRPr lang="en-US" sz="5400" b="0" i="0">
                        <a:effectLst/>
                      </a:endParaRPr>
                    </a:p>
                  </a:txBody>
                  <a:tcPr>
                    <a:lnL w="7620" cap="flat" cmpd="sng" algn="ctr">
                      <a:solidFill>
                        <a:srgbClr val="5B9BD5"/>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FFFFFF"/>
                    </a:solidFill>
                  </a:tcPr>
                </a:tc>
                <a:tc>
                  <a:txBody>
                    <a:bodyPr/>
                    <a:lstStyle/>
                    <a:p>
                      <a:pPr algn="l" rtl="0" fontAlgn="base">
                        <a:lnSpc>
                          <a:spcPct val="100000"/>
                        </a:lnSpc>
                        <a:buNone/>
                      </a:pPr>
                      <a:r>
                        <a:rPr lang="en-US" sz="2000" b="0" i="0">
                          <a:solidFill>
                            <a:srgbClr val="000000"/>
                          </a:solidFill>
                          <a:effectLst/>
                          <a:latin typeface="Times New Roman" panose="02020603050405020304" pitchFamily="18" charset="0"/>
                        </a:rPr>
                        <a:t>Freight Elevator </a:t>
                      </a:r>
                      <a:endParaRPr lang="en-US" sz="54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Type: Electrical Traction </a:t>
                      </a:r>
                      <a:endParaRPr lang="en-US" sz="54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Location: (CLGH) Croton Lake Gatehouse </a:t>
                      </a:r>
                      <a:endParaRPr lang="en-US" sz="54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1120 Croton Dam Road </a:t>
                      </a:r>
                      <a:endParaRPr lang="en-US" sz="54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Yorktown Heights, NY </a:t>
                      </a:r>
                      <a:endParaRPr lang="en-US" sz="5400" b="0" i="0">
                        <a:effectLst/>
                      </a:endParaRPr>
                    </a:p>
                  </a:txBody>
                  <a:tcP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FFFFFF"/>
                    </a:solidFill>
                  </a:tcPr>
                </a:tc>
                <a:tc>
                  <a:txBody>
                    <a:bodyPr/>
                    <a:lstStyle/>
                    <a:p>
                      <a:pPr algn="l" rtl="0" fontAlgn="base">
                        <a:lnSpc>
                          <a:spcPct val="100000"/>
                        </a:lnSpc>
                        <a:buNone/>
                      </a:pPr>
                      <a:r>
                        <a:rPr lang="en-US" sz="2000" b="0" i="0">
                          <a:solidFill>
                            <a:srgbClr val="000000"/>
                          </a:solidFill>
                          <a:effectLst/>
                          <a:latin typeface="Times New Roman" panose="02020603050405020304" pitchFamily="18" charset="0"/>
                        </a:rPr>
                        <a:t>1 </a:t>
                      </a:r>
                      <a:endParaRPr lang="en-US" sz="5400" b="0" i="0">
                        <a:effectLst/>
                      </a:endParaRPr>
                    </a:p>
                  </a:txBody>
                  <a:tcP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FFFFFF"/>
                    </a:solidFill>
                  </a:tcPr>
                </a:tc>
                <a:tc>
                  <a:txBody>
                    <a:bodyPr/>
                    <a:lstStyle/>
                    <a:p>
                      <a:pPr algn="l" rtl="0" fontAlgn="base">
                        <a:lnSpc>
                          <a:spcPct val="100000"/>
                        </a:lnSpc>
                        <a:buNone/>
                      </a:pPr>
                      <a:r>
                        <a:rPr lang="en-US" sz="2000" b="0" i="0">
                          <a:solidFill>
                            <a:srgbClr val="000000"/>
                          </a:solidFill>
                          <a:effectLst/>
                          <a:latin typeface="Times New Roman" panose="02020603050405020304" pitchFamily="18" charset="0"/>
                        </a:rPr>
                        <a:t>N/A </a:t>
                      </a:r>
                      <a:endParaRPr lang="en-US" sz="5400" b="0" i="0">
                        <a:effectLst/>
                      </a:endParaRPr>
                    </a:p>
                  </a:txBody>
                  <a:tcP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FFFFFF"/>
                    </a:solidFill>
                  </a:tcPr>
                </a:tc>
                <a:tc>
                  <a:txBody>
                    <a:bodyPr/>
                    <a:lstStyle/>
                    <a:p>
                      <a:pPr algn="l" rtl="0" fontAlgn="base">
                        <a:lnSpc>
                          <a:spcPct val="100000"/>
                        </a:lnSpc>
                        <a:buNone/>
                      </a:pPr>
                      <a:r>
                        <a:rPr lang="en-US" sz="2000" b="0" i="0">
                          <a:solidFill>
                            <a:srgbClr val="000000"/>
                          </a:solidFill>
                          <a:effectLst/>
                          <a:latin typeface="Times New Roman" panose="02020603050405020304" pitchFamily="18" charset="0"/>
                        </a:rPr>
                        <a:t>Capacity:  20,000 </a:t>
                      </a:r>
                      <a:r>
                        <a:rPr lang="en-US" sz="2000" b="0" i="0" err="1">
                          <a:solidFill>
                            <a:srgbClr val="000000"/>
                          </a:solidFill>
                          <a:effectLst/>
                          <a:latin typeface="Times New Roman" panose="02020603050405020304" pitchFamily="18" charset="0"/>
                        </a:rPr>
                        <a:t>lb</a:t>
                      </a:r>
                      <a:r>
                        <a:rPr lang="en-US" sz="2000" b="0" i="0">
                          <a:solidFill>
                            <a:srgbClr val="000000"/>
                          </a:solidFill>
                          <a:effectLst/>
                          <a:latin typeface="Times New Roman" panose="02020603050405020304" pitchFamily="18" charset="0"/>
                        </a:rPr>
                        <a:t> </a:t>
                      </a:r>
                      <a:endParaRPr lang="en-US" sz="54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No. of landing:  5 </a:t>
                      </a:r>
                      <a:endParaRPr lang="en-US" sz="54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Speed:  150 FPM </a:t>
                      </a:r>
                      <a:endParaRPr lang="en-US" sz="54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Travel: 85 Ft </a:t>
                      </a:r>
                      <a:endParaRPr lang="en-US" sz="54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Doors: 2 - Front and Rear openings </a:t>
                      </a:r>
                      <a:endParaRPr lang="en-US" sz="54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Power: 480V/3Ph/60 Hz </a:t>
                      </a:r>
                      <a:endParaRPr lang="en-US" sz="5400" b="0" i="0">
                        <a:effectLst/>
                      </a:endParaRPr>
                    </a:p>
                  </a:txBody>
                  <a:tcP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FFFFFF"/>
                    </a:solidFill>
                  </a:tcPr>
                </a:tc>
                <a:tc>
                  <a:txBody>
                    <a:bodyPr/>
                    <a:lstStyle/>
                    <a:p>
                      <a:pPr algn="l" rtl="0" fontAlgn="base">
                        <a:lnSpc>
                          <a:spcPct val="100000"/>
                        </a:lnSpc>
                        <a:buNone/>
                      </a:pPr>
                      <a:r>
                        <a:rPr lang="en-US" sz="2000" b="0" i="0">
                          <a:solidFill>
                            <a:srgbClr val="000000"/>
                          </a:solidFill>
                          <a:effectLst/>
                          <a:latin typeface="Times New Roman" panose="02020603050405020304" pitchFamily="18" charset="0"/>
                        </a:rPr>
                        <a:t>Elevator: Hollister Whitney </a:t>
                      </a:r>
                      <a:endParaRPr lang="en-US" sz="54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Door Operator: Peele </a:t>
                      </a:r>
                      <a:endParaRPr lang="en-US" sz="54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Control: MCE </a:t>
                      </a:r>
                      <a:endParaRPr lang="en-US" sz="54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 </a:t>
                      </a:r>
                      <a:endParaRPr lang="en-US" sz="5400" b="0" i="0">
                        <a:effectLst/>
                      </a:endParaRPr>
                    </a:p>
                  </a:txBody>
                  <a:tcP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FFFFFF"/>
                    </a:solidFill>
                  </a:tcPr>
                </a:tc>
                <a:extLst>
                  <a:ext uri="{0D108BD9-81ED-4DB2-BD59-A6C34878D82A}">
                    <a16:rowId xmlns:a16="http://schemas.microsoft.com/office/drawing/2014/main" val="2442019676"/>
                  </a:ext>
                </a:extLst>
              </a:tr>
              <a:tr h="596153">
                <a:tc>
                  <a:txBody>
                    <a:bodyPr/>
                    <a:lstStyle/>
                    <a:p>
                      <a:pPr algn="l" rtl="0" fontAlgn="base">
                        <a:lnSpc>
                          <a:spcPct val="100000"/>
                        </a:lnSpc>
                        <a:buNone/>
                      </a:pPr>
                      <a:r>
                        <a:rPr lang="en-US" sz="2000" b="0" i="0">
                          <a:solidFill>
                            <a:srgbClr val="000000"/>
                          </a:solidFill>
                          <a:effectLst/>
                          <a:latin typeface="Times New Roman" panose="02020603050405020304" pitchFamily="18" charset="0"/>
                        </a:rPr>
                        <a:t>9 </a:t>
                      </a:r>
                      <a:endParaRPr lang="en-US" sz="5400" b="0" i="0">
                        <a:effectLst/>
                      </a:endParaRPr>
                    </a:p>
                  </a:txBody>
                  <a:tcPr>
                    <a:lnL w="7620" cap="flat" cmpd="sng" algn="ctr">
                      <a:solidFill>
                        <a:srgbClr val="5B9BD5"/>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EAEFF7"/>
                    </a:solidFill>
                  </a:tcPr>
                </a:tc>
                <a:tc>
                  <a:txBody>
                    <a:bodyPr/>
                    <a:lstStyle/>
                    <a:p>
                      <a:pPr algn="l" rtl="0" fontAlgn="base">
                        <a:lnSpc>
                          <a:spcPct val="100000"/>
                        </a:lnSpc>
                        <a:buNone/>
                      </a:pPr>
                      <a:r>
                        <a:rPr lang="en-US" sz="2000" b="0" i="0">
                          <a:solidFill>
                            <a:srgbClr val="000000"/>
                          </a:solidFill>
                          <a:effectLst/>
                          <a:latin typeface="Times New Roman" panose="02020603050405020304" pitchFamily="18" charset="0"/>
                        </a:rPr>
                        <a:t>Passenger Elevator </a:t>
                      </a:r>
                      <a:endParaRPr lang="en-US" sz="54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Type: Hydraulic </a:t>
                      </a:r>
                      <a:endParaRPr lang="en-US" sz="54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Location: (CLGH) Croton Lake Gatehouse </a:t>
                      </a:r>
                      <a:endParaRPr lang="en-US" sz="54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1120 Croton Dam Road </a:t>
                      </a:r>
                      <a:endParaRPr lang="en-US" sz="54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Yorktown Heights, NY </a:t>
                      </a:r>
                      <a:endParaRPr lang="en-US" sz="5400" b="0" i="0">
                        <a:effectLst/>
                      </a:endParaRPr>
                    </a:p>
                  </a:txBody>
                  <a:tcP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EAEFF7"/>
                    </a:solidFill>
                  </a:tcPr>
                </a:tc>
                <a:tc>
                  <a:txBody>
                    <a:bodyPr/>
                    <a:lstStyle/>
                    <a:p>
                      <a:pPr algn="l" rtl="0" fontAlgn="base">
                        <a:lnSpc>
                          <a:spcPct val="100000"/>
                        </a:lnSpc>
                        <a:buNone/>
                      </a:pPr>
                      <a:r>
                        <a:rPr lang="en-US" sz="2000" b="0" i="0">
                          <a:solidFill>
                            <a:srgbClr val="000000"/>
                          </a:solidFill>
                          <a:effectLst/>
                          <a:latin typeface="Times New Roman" panose="02020603050405020304" pitchFamily="18" charset="0"/>
                        </a:rPr>
                        <a:t>1 </a:t>
                      </a:r>
                      <a:endParaRPr lang="en-US" sz="5400" b="0" i="0">
                        <a:effectLst/>
                      </a:endParaRPr>
                    </a:p>
                  </a:txBody>
                  <a:tcP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EAEFF7"/>
                    </a:solidFill>
                  </a:tcPr>
                </a:tc>
                <a:tc>
                  <a:txBody>
                    <a:bodyPr/>
                    <a:lstStyle/>
                    <a:p>
                      <a:pPr algn="l" rtl="0" fontAlgn="base">
                        <a:lnSpc>
                          <a:spcPct val="100000"/>
                        </a:lnSpc>
                        <a:buNone/>
                      </a:pPr>
                      <a:r>
                        <a:rPr lang="en-US" sz="2000" b="0" i="0">
                          <a:solidFill>
                            <a:srgbClr val="000000"/>
                          </a:solidFill>
                          <a:effectLst/>
                          <a:latin typeface="Times New Roman" panose="02020603050405020304" pitchFamily="18" charset="0"/>
                        </a:rPr>
                        <a:t>N/A </a:t>
                      </a:r>
                      <a:endParaRPr lang="en-US" sz="5400" b="0" i="0">
                        <a:effectLst/>
                      </a:endParaRPr>
                    </a:p>
                  </a:txBody>
                  <a:tcP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EAEFF7"/>
                    </a:solidFill>
                  </a:tcPr>
                </a:tc>
                <a:tc>
                  <a:txBody>
                    <a:bodyPr/>
                    <a:lstStyle/>
                    <a:p>
                      <a:pPr algn="l" rtl="0" fontAlgn="base">
                        <a:lnSpc>
                          <a:spcPct val="100000"/>
                        </a:lnSpc>
                        <a:buNone/>
                      </a:pPr>
                      <a:r>
                        <a:rPr lang="en-US" sz="2000" b="0" i="0">
                          <a:solidFill>
                            <a:srgbClr val="000000"/>
                          </a:solidFill>
                          <a:effectLst/>
                          <a:latin typeface="Times New Roman" panose="02020603050405020304" pitchFamily="18" charset="0"/>
                        </a:rPr>
                        <a:t>Capacity:  2,500 </a:t>
                      </a:r>
                      <a:r>
                        <a:rPr lang="en-US" sz="2000" b="0" i="0" err="1">
                          <a:solidFill>
                            <a:srgbClr val="000000"/>
                          </a:solidFill>
                          <a:effectLst/>
                          <a:latin typeface="Times New Roman" panose="02020603050405020304" pitchFamily="18" charset="0"/>
                        </a:rPr>
                        <a:t>lb</a:t>
                      </a:r>
                      <a:r>
                        <a:rPr lang="en-US" sz="2000" b="0" i="0">
                          <a:solidFill>
                            <a:srgbClr val="000000"/>
                          </a:solidFill>
                          <a:effectLst/>
                          <a:latin typeface="Times New Roman" panose="02020603050405020304" pitchFamily="18" charset="0"/>
                        </a:rPr>
                        <a:t> </a:t>
                      </a:r>
                      <a:endParaRPr lang="en-US" sz="54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No. of landing:  2 </a:t>
                      </a:r>
                      <a:endParaRPr lang="en-US" sz="54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Speed:  100 FPM </a:t>
                      </a:r>
                      <a:endParaRPr lang="en-US" sz="54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Travel: 19 Ft </a:t>
                      </a:r>
                      <a:endParaRPr lang="en-US" sz="54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Doors: 1 front opening </a:t>
                      </a:r>
                      <a:endParaRPr lang="en-US" sz="54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Power: 480V/3Ph/60 Hz </a:t>
                      </a:r>
                      <a:endParaRPr lang="en-US" sz="5400" b="0" i="0">
                        <a:effectLst/>
                      </a:endParaRPr>
                    </a:p>
                  </a:txBody>
                  <a:tcP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EAEFF7"/>
                    </a:solidFill>
                  </a:tcPr>
                </a:tc>
                <a:tc>
                  <a:txBody>
                    <a:bodyPr/>
                    <a:lstStyle/>
                    <a:p>
                      <a:pPr algn="l" rtl="0" fontAlgn="base">
                        <a:lnSpc>
                          <a:spcPct val="100000"/>
                        </a:lnSpc>
                        <a:buNone/>
                      </a:pPr>
                      <a:r>
                        <a:rPr lang="en-US" sz="2000" b="0" i="0">
                          <a:solidFill>
                            <a:srgbClr val="000000"/>
                          </a:solidFill>
                          <a:effectLst/>
                          <a:latin typeface="Times New Roman" panose="02020603050405020304" pitchFamily="18" charset="0"/>
                        </a:rPr>
                        <a:t>Elevator: Payton </a:t>
                      </a:r>
                      <a:endParaRPr lang="en-US" sz="54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Control: Virginia                                    </a:t>
                      </a:r>
                      <a:endParaRPr lang="en-US" sz="5400" b="0" i="0">
                        <a:effectLst/>
                      </a:endParaRPr>
                    </a:p>
                  </a:txBody>
                  <a:tcP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EAEFF7"/>
                    </a:solidFill>
                  </a:tcPr>
                </a:tc>
                <a:extLst>
                  <a:ext uri="{0D108BD9-81ED-4DB2-BD59-A6C34878D82A}">
                    <a16:rowId xmlns:a16="http://schemas.microsoft.com/office/drawing/2014/main" val="2680190942"/>
                  </a:ext>
                </a:extLst>
              </a:tr>
            </a:tbl>
          </a:graphicData>
        </a:graphic>
      </p:graphicFrame>
      <p:sp>
        <p:nvSpPr>
          <p:cNvPr id="9" name="Rectangle 1">
            <a:extLst>
              <a:ext uri="{FF2B5EF4-FFF2-40B4-BE49-F238E27FC236}">
                <a16:creationId xmlns:a16="http://schemas.microsoft.com/office/drawing/2014/main" id="{41125E49-EA6A-0A43-9E85-FD0DB37A80EE}"/>
              </a:ext>
            </a:extLst>
          </p:cNvPr>
          <p:cNvSpPr>
            <a:spLocks noChangeArrowheads="1"/>
          </p:cNvSpPr>
          <p:nvPr/>
        </p:nvSpPr>
        <p:spPr bwMode="auto">
          <a:xfrm>
            <a:off x="5316538" y="-1312863"/>
            <a:ext cx="155448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rPr>
              <a:t> </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253066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D3C78E-15A1-A5EF-471F-9ABC9AABFAD0}"/>
            </a:ext>
          </a:extLst>
        </p:cNvPr>
        <p:cNvGrpSpPr/>
        <p:nvPr/>
      </p:nvGrpSpPr>
      <p:grpSpPr>
        <a:xfrm>
          <a:off x="0" y="0"/>
          <a:ext cx="0" cy="0"/>
          <a:chOff x="0" y="0"/>
          <a:chExt cx="0" cy="0"/>
        </a:xfrm>
      </p:grpSpPr>
      <p:sp>
        <p:nvSpPr>
          <p:cNvPr id="8" name="TextBox 7">
            <a:extLst>
              <a:ext uri="{FF2B5EF4-FFF2-40B4-BE49-F238E27FC236}">
                <a16:creationId xmlns:a16="http://schemas.microsoft.com/office/drawing/2014/main" id="{508E7847-E691-DA82-A7C3-9C527D067B8E}"/>
              </a:ext>
            </a:extLst>
          </p:cNvPr>
          <p:cNvSpPr txBox="1"/>
          <p:nvPr/>
        </p:nvSpPr>
        <p:spPr>
          <a:xfrm>
            <a:off x="1" y="0"/>
            <a:ext cx="15544800" cy="1285875"/>
          </a:xfrm>
          <a:prstGeom prst="rect">
            <a:avLst/>
          </a:prstGeom>
          <a:solidFill>
            <a:srgbClr val="00529B"/>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 name="TextBox 10">
            <a:extLst>
              <a:ext uri="{FF2B5EF4-FFF2-40B4-BE49-F238E27FC236}">
                <a16:creationId xmlns:a16="http://schemas.microsoft.com/office/drawing/2014/main" id="{415E7989-86D5-1B50-6059-45C593707F57}"/>
              </a:ext>
            </a:extLst>
          </p:cNvPr>
          <p:cNvSpPr txBox="1"/>
          <p:nvPr/>
        </p:nvSpPr>
        <p:spPr>
          <a:xfrm>
            <a:off x="2417736" y="250521"/>
            <a:ext cx="11654725" cy="78483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500" b="1" i="0" u="none" strike="noStrike" kern="1200" cap="none" spc="0" normalizeH="0" baseline="0" noProof="0">
                <a:ln>
                  <a:noFill/>
                </a:ln>
                <a:solidFill>
                  <a:prstClr val="white"/>
                </a:solidFill>
                <a:effectLst/>
                <a:uLnTx/>
                <a:uFillTx/>
                <a:latin typeface="Calibri" panose="020F0502020204030204"/>
                <a:ea typeface="+mn-ea"/>
                <a:cs typeface="+mn-cs"/>
              </a:rPr>
              <a:t>Contract Summary/Scope of Work</a:t>
            </a:r>
          </a:p>
        </p:txBody>
      </p:sp>
      <p:pic>
        <p:nvPicPr>
          <p:cNvPr id="3" name="Picture 2">
            <a:extLst>
              <a:ext uri="{FF2B5EF4-FFF2-40B4-BE49-F238E27FC236}">
                <a16:creationId xmlns:a16="http://schemas.microsoft.com/office/drawing/2014/main" id="{3C8E9863-A714-D81A-BB35-013A5652D61E}"/>
              </a:ext>
            </a:extLst>
          </p:cNvPr>
          <p:cNvPicPr>
            <a:picLocks noChangeAspect="1"/>
          </p:cNvPicPr>
          <p:nvPr/>
        </p:nvPicPr>
        <p:blipFill>
          <a:blip r:embed="rId3"/>
          <a:stretch>
            <a:fillRect/>
          </a:stretch>
        </p:blipFill>
        <p:spPr>
          <a:xfrm>
            <a:off x="66918" y="42861"/>
            <a:ext cx="2066925" cy="1200150"/>
          </a:xfrm>
          <a:prstGeom prst="rect">
            <a:avLst/>
          </a:prstGeom>
        </p:spPr>
      </p:pic>
      <p:sp>
        <p:nvSpPr>
          <p:cNvPr id="6" name="TextBox 5">
            <a:extLst>
              <a:ext uri="{FF2B5EF4-FFF2-40B4-BE49-F238E27FC236}">
                <a16:creationId xmlns:a16="http://schemas.microsoft.com/office/drawing/2014/main" id="{89ACF8E9-9E3B-4671-1C35-FD3F197AFA46}"/>
              </a:ext>
            </a:extLst>
          </p:cNvPr>
          <p:cNvSpPr txBox="1"/>
          <p:nvPr/>
        </p:nvSpPr>
        <p:spPr>
          <a:xfrm>
            <a:off x="420130" y="1536396"/>
            <a:ext cx="14753967" cy="1077218"/>
          </a:xfrm>
          <a:prstGeom prst="rect">
            <a:avLst/>
          </a:prstGeom>
          <a:noFill/>
        </p:spPr>
        <p:txBody>
          <a:bodyPr wrap="square" rtlCol="0">
            <a:spAutoFit/>
          </a:bodyPr>
          <a:lstStyle/>
          <a:p>
            <a:pPr marL="457200" marR="475615" lvl="0" indent="0" algn="l" defTabSz="457200" rtl="0" eaLnBrk="1" fontAlgn="auto" latinLnBrk="0" hangingPunct="1">
              <a:lnSpc>
                <a:spcPct val="100000"/>
              </a:lnSpc>
              <a:spcBef>
                <a:spcPts val="0"/>
              </a:spcBef>
              <a:spcAft>
                <a:spcPts val="0"/>
              </a:spcAft>
              <a:buClrTx/>
              <a:buSzTx/>
              <a:buFontTx/>
              <a:buNone/>
              <a:tabLst/>
              <a:defRPr/>
            </a:pPr>
            <a:endParaRPr kumimoji="0" lang="en-US" sz="3600" b="1"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mn-cs"/>
            </a:endParaRPr>
          </a:p>
          <a:p>
            <a:pPr marL="457200" marR="0" lvl="0" indent="0" algn="l" defTabSz="4572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mn-cs"/>
            </a:endParaRPr>
          </a:p>
        </p:txBody>
      </p:sp>
      <p:graphicFrame>
        <p:nvGraphicFramePr>
          <p:cNvPr id="7" name="Table 6">
            <a:extLst>
              <a:ext uri="{FF2B5EF4-FFF2-40B4-BE49-F238E27FC236}">
                <a16:creationId xmlns:a16="http://schemas.microsoft.com/office/drawing/2014/main" id="{D0DBBA08-D60F-62B7-97F3-85356B797BD4}"/>
              </a:ext>
            </a:extLst>
          </p:cNvPr>
          <p:cNvGraphicFramePr>
            <a:graphicFrameLocks noGrp="1"/>
          </p:cNvGraphicFramePr>
          <p:nvPr/>
        </p:nvGraphicFramePr>
        <p:xfrm>
          <a:off x="234646" y="1422094"/>
          <a:ext cx="15075507" cy="3420270"/>
        </p:xfrm>
        <a:graphic>
          <a:graphicData uri="http://schemas.openxmlformats.org/drawingml/2006/table">
            <a:tbl>
              <a:tblPr/>
              <a:tblGrid>
                <a:gridCol w="1022654">
                  <a:extLst>
                    <a:ext uri="{9D8B030D-6E8A-4147-A177-3AD203B41FA5}">
                      <a16:colId xmlns:a16="http://schemas.microsoft.com/office/drawing/2014/main" val="245750923"/>
                    </a:ext>
                  </a:extLst>
                </a:gridCol>
                <a:gridCol w="2743200">
                  <a:extLst>
                    <a:ext uri="{9D8B030D-6E8A-4147-A177-3AD203B41FA5}">
                      <a16:colId xmlns:a16="http://schemas.microsoft.com/office/drawing/2014/main" val="3242944331"/>
                    </a:ext>
                  </a:extLst>
                </a:gridCol>
                <a:gridCol w="714375">
                  <a:extLst>
                    <a:ext uri="{9D8B030D-6E8A-4147-A177-3AD203B41FA5}">
                      <a16:colId xmlns:a16="http://schemas.microsoft.com/office/drawing/2014/main" val="3410844482"/>
                    </a:ext>
                  </a:extLst>
                </a:gridCol>
                <a:gridCol w="2286000">
                  <a:extLst>
                    <a:ext uri="{9D8B030D-6E8A-4147-A177-3AD203B41FA5}">
                      <a16:colId xmlns:a16="http://schemas.microsoft.com/office/drawing/2014/main" val="4058946985"/>
                    </a:ext>
                  </a:extLst>
                </a:gridCol>
                <a:gridCol w="4329113">
                  <a:extLst>
                    <a:ext uri="{9D8B030D-6E8A-4147-A177-3AD203B41FA5}">
                      <a16:colId xmlns:a16="http://schemas.microsoft.com/office/drawing/2014/main" val="3235685508"/>
                    </a:ext>
                  </a:extLst>
                </a:gridCol>
                <a:gridCol w="3980165">
                  <a:extLst>
                    <a:ext uri="{9D8B030D-6E8A-4147-A177-3AD203B41FA5}">
                      <a16:colId xmlns:a16="http://schemas.microsoft.com/office/drawing/2014/main" val="3467270354"/>
                    </a:ext>
                  </a:extLst>
                </a:gridCol>
              </a:tblGrid>
              <a:tr h="471618">
                <a:tc>
                  <a:txBody>
                    <a:bodyPr/>
                    <a:lstStyle/>
                    <a:p>
                      <a:pPr algn="ctr" fontAlgn="base">
                        <a:lnSpc>
                          <a:spcPct val="100000"/>
                        </a:lnSpc>
                        <a:buNone/>
                      </a:pPr>
                      <a:r>
                        <a:rPr lang="en-US" sz="3200" b="1" i="0" u="none" strike="noStrike">
                          <a:solidFill>
                            <a:srgbClr val="FFFFFF"/>
                          </a:solidFill>
                          <a:effectLst/>
                          <a:latin typeface="Calibri" panose="020F0502020204030204" pitchFamily="34" charset="0"/>
                        </a:rPr>
                        <a:t>Item No.</a:t>
                      </a:r>
                      <a:endParaRPr lang="en-US" sz="3200" b="1" i="0">
                        <a:solidFill>
                          <a:srgbClr val="FFFFFF"/>
                        </a:solidFill>
                        <a:effectLst/>
                      </a:endParaRPr>
                    </a:p>
                  </a:txBody>
                  <a:tcPr marL="36989" marR="36989" marT="18495" marB="18495" anchor="ctr">
                    <a:lnL w="7620" cap="flat" cmpd="sng" algn="ctr">
                      <a:solidFill>
                        <a:srgbClr val="5B9BD5"/>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5B9BD5"/>
                    </a:solidFill>
                  </a:tcPr>
                </a:tc>
                <a:tc>
                  <a:txBody>
                    <a:bodyPr/>
                    <a:lstStyle/>
                    <a:p>
                      <a:pPr algn="ctr" fontAlgn="base">
                        <a:lnSpc>
                          <a:spcPct val="100000"/>
                        </a:lnSpc>
                        <a:buNone/>
                      </a:pPr>
                      <a:r>
                        <a:rPr lang="en-US" sz="3200" b="1" i="0" u="none" strike="noStrike">
                          <a:solidFill>
                            <a:srgbClr val="FFFFFF"/>
                          </a:solidFill>
                          <a:effectLst/>
                          <a:latin typeface="Calibri" panose="020F0502020204030204" pitchFamily="34" charset="0"/>
                        </a:rPr>
                        <a:t>Equipment Type</a:t>
                      </a:r>
                      <a:endParaRPr lang="en-US" sz="3200" b="1" i="0">
                        <a:solidFill>
                          <a:srgbClr val="FFFFFF"/>
                        </a:solidFill>
                        <a:effectLst/>
                      </a:endParaRPr>
                    </a:p>
                  </a:txBody>
                  <a:tcPr marL="36989" marR="36989" marT="18495" marB="18495" anchor="ct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5B9BD5"/>
                    </a:solidFill>
                  </a:tcPr>
                </a:tc>
                <a:tc>
                  <a:txBody>
                    <a:bodyPr/>
                    <a:lstStyle/>
                    <a:p>
                      <a:pPr algn="ctr" fontAlgn="base">
                        <a:lnSpc>
                          <a:spcPct val="100000"/>
                        </a:lnSpc>
                        <a:buNone/>
                      </a:pPr>
                      <a:r>
                        <a:rPr lang="en-US" sz="3200" b="1" i="0" u="none" strike="noStrike">
                          <a:solidFill>
                            <a:srgbClr val="FFFFFF"/>
                          </a:solidFill>
                          <a:effectLst/>
                          <a:latin typeface="Calibri" panose="020F0502020204030204" pitchFamily="34" charset="0"/>
                        </a:rPr>
                        <a:t>QTY</a:t>
                      </a:r>
                      <a:endParaRPr lang="en-US" sz="3200" b="1" i="0">
                        <a:solidFill>
                          <a:srgbClr val="FFFFFF"/>
                        </a:solidFill>
                        <a:effectLst/>
                      </a:endParaRPr>
                    </a:p>
                  </a:txBody>
                  <a:tcPr marL="36989" marR="36989" marT="18495" marB="18495" anchor="ct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5B9BD5"/>
                    </a:solidFill>
                  </a:tcPr>
                </a:tc>
                <a:tc>
                  <a:txBody>
                    <a:bodyPr/>
                    <a:lstStyle/>
                    <a:p>
                      <a:pPr algn="ctr" fontAlgn="base">
                        <a:lnSpc>
                          <a:spcPct val="100000"/>
                        </a:lnSpc>
                        <a:buNone/>
                      </a:pPr>
                      <a:r>
                        <a:rPr lang="en-US" sz="3200" b="1" i="0" u="none" strike="noStrike">
                          <a:solidFill>
                            <a:srgbClr val="FFFFFF"/>
                          </a:solidFill>
                          <a:effectLst/>
                          <a:latin typeface="Calibri" panose="020F0502020204030204" pitchFamily="34" charset="0"/>
                        </a:rPr>
                        <a:t>Manufacturer Elevator No. </a:t>
                      </a:r>
                      <a:endParaRPr lang="en-US" sz="3200" b="1" i="0">
                        <a:solidFill>
                          <a:srgbClr val="FFFFFF"/>
                        </a:solidFill>
                        <a:effectLst/>
                      </a:endParaRPr>
                    </a:p>
                  </a:txBody>
                  <a:tcPr marL="36989" marR="36989" marT="18495" marB="18495" anchor="ct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5B9BD5"/>
                    </a:solidFill>
                  </a:tcPr>
                </a:tc>
                <a:tc>
                  <a:txBody>
                    <a:bodyPr/>
                    <a:lstStyle/>
                    <a:p>
                      <a:pPr algn="ctr" fontAlgn="base">
                        <a:lnSpc>
                          <a:spcPct val="100000"/>
                        </a:lnSpc>
                        <a:buNone/>
                      </a:pPr>
                      <a:r>
                        <a:rPr lang="en-US" sz="3200" b="1" i="0" u="none" strike="noStrike">
                          <a:solidFill>
                            <a:srgbClr val="FFFFFF"/>
                          </a:solidFill>
                          <a:effectLst/>
                          <a:latin typeface="Calibri" panose="020F0502020204030204" pitchFamily="34" charset="0"/>
                        </a:rPr>
                        <a:t>General Information</a:t>
                      </a:r>
                      <a:endParaRPr lang="en-US" sz="3200" b="1" i="0">
                        <a:solidFill>
                          <a:srgbClr val="FFFFFF"/>
                        </a:solidFill>
                        <a:effectLst/>
                      </a:endParaRPr>
                    </a:p>
                  </a:txBody>
                  <a:tcPr marL="36989" marR="36989" marT="18495" marB="18495" anchor="ct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5B9BD5"/>
                    </a:solidFill>
                  </a:tcPr>
                </a:tc>
                <a:tc>
                  <a:txBody>
                    <a:bodyPr/>
                    <a:lstStyle/>
                    <a:p>
                      <a:pPr algn="ctr" fontAlgn="base">
                        <a:lnSpc>
                          <a:spcPct val="100000"/>
                        </a:lnSpc>
                        <a:buNone/>
                      </a:pPr>
                      <a:r>
                        <a:rPr lang="en-US" sz="3200" b="1" i="0" u="none" strike="noStrike">
                          <a:solidFill>
                            <a:srgbClr val="FFFFFF"/>
                          </a:solidFill>
                          <a:effectLst/>
                          <a:latin typeface="Calibri" panose="020F0502020204030204" pitchFamily="34" charset="0"/>
                        </a:rPr>
                        <a:t>Suppliers</a:t>
                      </a:r>
                      <a:r>
                        <a:rPr lang="en-US" sz="3200" b="1" i="0">
                          <a:solidFill>
                            <a:srgbClr val="FFFFFF"/>
                          </a:solidFill>
                          <a:effectLst/>
                          <a:latin typeface="Calibri" panose="020F0502020204030204" pitchFamily="34" charset="0"/>
                        </a:rPr>
                        <a:t>​</a:t>
                      </a:r>
                      <a:endParaRPr lang="en-US" sz="3200" b="1" i="0">
                        <a:solidFill>
                          <a:srgbClr val="FFFFFF"/>
                        </a:solidFill>
                        <a:effectLst/>
                      </a:endParaRPr>
                    </a:p>
                  </a:txBody>
                  <a:tcPr marL="36989" marR="36989" marT="18495" marB="18495" anchor="ct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5B9BD5"/>
                    </a:solidFill>
                  </a:tcPr>
                </a:tc>
                <a:extLst>
                  <a:ext uri="{0D108BD9-81ED-4DB2-BD59-A6C34878D82A}">
                    <a16:rowId xmlns:a16="http://schemas.microsoft.com/office/drawing/2014/main" val="4219625482"/>
                  </a:ext>
                </a:extLst>
              </a:tr>
              <a:tr h="596153">
                <a:tc>
                  <a:txBody>
                    <a:bodyPr/>
                    <a:lstStyle/>
                    <a:p>
                      <a:pPr algn="l" rtl="0" fontAlgn="base">
                        <a:lnSpc>
                          <a:spcPct val="100000"/>
                        </a:lnSpc>
                        <a:buNone/>
                      </a:pPr>
                      <a:r>
                        <a:rPr lang="en-US" sz="2000" b="0" i="0">
                          <a:solidFill>
                            <a:srgbClr val="000000"/>
                          </a:solidFill>
                          <a:effectLst/>
                          <a:latin typeface="Times New Roman" panose="02020603050405020304" pitchFamily="18" charset="0"/>
                        </a:rPr>
                        <a:t>10  </a:t>
                      </a:r>
                      <a:endParaRPr lang="en-US" sz="2000" b="0" i="0">
                        <a:effectLst/>
                      </a:endParaRPr>
                    </a:p>
                  </a:txBody>
                  <a:tcPr>
                    <a:lnL w="7620" cap="flat" cmpd="sng" algn="ctr">
                      <a:solidFill>
                        <a:srgbClr val="5B9BD5"/>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FFFFFF"/>
                    </a:solidFill>
                  </a:tcPr>
                </a:tc>
                <a:tc>
                  <a:txBody>
                    <a:bodyPr/>
                    <a:lstStyle/>
                    <a:p>
                      <a:pPr algn="l" rtl="0" fontAlgn="base">
                        <a:lnSpc>
                          <a:spcPct val="100000"/>
                        </a:lnSpc>
                        <a:buNone/>
                      </a:pPr>
                      <a:r>
                        <a:rPr lang="en-US" sz="2000" b="0" i="0">
                          <a:solidFill>
                            <a:srgbClr val="000000"/>
                          </a:solidFill>
                          <a:effectLst/>
                          <a:latin typeface="Times New Roman" panose="02020603050405020304" pitchFamily="18" charset="0"/>
                        </a:rPr>
                        <a:t>Freight Elevator </a:t>
                      </a:r>
                      <a:endParaRPr lang="en-US" sz="20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Type: Rack and Pinion </a:t>
                      </a:r>
                      <a:endParaRPr lang="en-US" sz="20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Location: Delaware Aqueduct Shaft 17 </a:t>
                      </a:r>
                      <a:endParaRPr lang="en-US" sz="20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10 Cooney Hill Road Armonk, NY </a:t>
                      </a:r>
                      <a:endParaRPr lang="en-US" sz="2000" b="0" i="0">
                        <a:effectLst/>
                      </a:endParaRPr>
                    </a:p>
                  </a:txBody>
                  <a:tcP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FFFFFF"/>
                    </a:solidFill>
                  </a:tcPr>
                </a:tc>
                <a:tc>
                  <a:txBody>
                    <a:bodyPr/>
                    <a:lstStyle/>
                    <a:p>
                      <a:pPr algn="l" rtl="0" fontAlgn="base">
                        <a:lnSpc>
                          <a:spcPct val="100000"/>
                        </a:lnSpc>
                        <a:buNone/>
                      </a:pPr>
                      <a:r>
                        <a:rPr lang="en-US" sz="2000" b="0" i="0">
                          <a:solidFill>
                            <a:srgbClr val="000000"/>
                          </a:solidFill>
                          <a:effectLst/>
                          <a:latin typeface="Times New Roman" panose="02020603050405020304" pitchFamily="18" charset="0"/>
                        </a:rPr>
                        <a:t>1 </a:t>
                      </a:r>
                      <a:endParaRPr lang="en-US" sz="2000" b="0" i="0">
                        <a:effectLst/>
                      </a:endParaRPr>
                    </a:p>
                  </a:txBody>
                  <a:tcP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FFFFFF"/>
                    </a:solidFill>
                  </a:tcPr>
                </a:tc>
                <a:tc>
                  <a:txBody>
                    <a:bodyPr/>
                    <a:lstStyle/>
                    <a:p>
                      <a:pPr algn="l" rtl="0" fontAlgn="base">
                        <a:lnSpc>
                          <a:spcPct val="100000"/>
                        </a:lnSpc>
                        <a:buNone/>
                      </a:pPr>
                      <a:r>
                        <a:rPr lang="en-US" sz="2000" b="0" i="0">
                          <a:solidFill>
                            <a:srgbClr val="000000"/>
                          </a:solidFill>
                          <a:effectLst/>
                          <a:latin typeface="Times New Roman" panose="02020603050405020304" pitchFamily="18" charset="0"/>
                        </a:rPr>
                        <a:t>Height Elevator Corp </a:t>
                      </a:r>
                      <a:endParaRPr lang="en-US" sz="20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 </a:t>
                      </a:r>
                      <a:endParaRPr lang="en-US" sz="2000" b="0" i="0">
                        <a:effectLst/>
                      </a:endParaRPr>
                    </a:p>
                  </a:txBody>
                  <a:tcP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FFFFFF"/>
                    </a:solidFill>
                  </a:tcPr>
                </a:tc>
                <a:tc>
                  <a:txBody>
                    <a:bodyPr/>
                    <a:lstStyle/>
                    <a:p>
                      <a:pPr algn="l" rtl="0" fontAlgn="base">
                        <a:lnSpc>
                          <a:spcPct val="100000"/>
                        </a:lnSpc>
                        <a:buNone/>
                      </a:pPr>
                      <a:r>
                        <a:rPr lang="en-US" sz="2000" b="0" i="0">
                          <a:solidFill>
                            <a:srgbClr val="000000"/>
                          </a:solidFill>
                          <a:effectLst/>
                          <a:latin typeface="Times New Roman" panose="02020603050405020304" pitchFamily="18" charset="0"/>
                        </a:rPr>
                        <a:t>Capacity:  3,500 </a:t>
                      </a:r>
                      <a:r>
                        <a:rPr lang="en-US" sz="2000" b="0" i="0" err="1">
                          <a:solidFill>
                            <a:srgbClr val="000000"/>
                          </a:solidFill>
                          <a:effectLst/>
                          <a:latin typeface="Times New Roman" panose="02020603050405020304" pitchFamily="18" charset="0"/>
                        </a:rPr>
                        <a:t>lb</a:t>
                      </a:r>
                      <a:r>
                        <a:rPr lang="en-US" sz="2000" b="0" i="0">
                          <a:solidFill>
                            <a:srgbClr val="000000"/>
                          </a:solidFill>
                          <a:effectLst/>
                          <a:latin typeface="Times New Roman" panose="02020603050405020304" pitchFamily="18" charset="0"/>
                        </a:rPr>
                        <a:t> </a:t>
                      </a:r>
                      <a:endParaRPr lang="en-US" sz="20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No. of landing:  4 </a:t>
                      </a:r>
                      <a:endParaRPr lang="en-US" sz="20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Speed:  125 FPM </a:t>
                      </a:r>
                      <a:endParaRPr lang="en-US" sz="20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Travel: 39 Ft </a:t>
                      </a:r>
                      <a:endParaRPr lang="en-US" sz="20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Doors: 1 front opening </a:t>
                      </a:r>
                      <a:endParaRPr lang="en-US" sz="2000" b="0" i="0">
                        <a:effectLst/>
                      </a:endParaRPr>
                    </a:p>
                    <a:p>
                      <a:pPr algn="l" rtl="0" fontAlgn="base">
                        <a:lnSpc>
                          <a:spcPct val="100000"/>
                        </a:lnSpc>
                        <a:buNone/>
                      </a:pPr>
                      <a:r>
                        <a:rPr lang="en-US" sz="2000" b="0" i="0">
                          <a:solidFill>
                            <a:srgbClr val="000000"/>
                          </a:solidFill>
                          <a:effectLst/>
                          <a:latin typeface="Times New Roman" panose="02020603050405020304" pitchFamily="18" charset="0"/>
                        </a:rPr>
                        <a:t>Power: 480V/3Ph/60 Hz </a:t>
                      </a:r>
                      <a:endParaRPr lang="en-US" sz="2000" b="0" i="0">
                        <a:effectLst/>
                      </a:endParaRPr>
                    </a:p>
                  </a:txBody>
                  <a:tcP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FFFFFF"/>
                    </a:solidFill>
                  </a:tcPr>
                </a:tc>
                <a:tc>
                  <a:txBody>
                    <a:bodyPr/>
                    <a:lstStyle/>
                    <a:p>
                      <a:pPr algn="l" rtl="0" fontAlgn="base">
                        <a:lnSpc>
                          <a:spcPct val="100000"/>
                        </a:lnSpc>
                        <a:buNone/>
                      </a:pPr>
                      <a:r>
                        <a:rPr lang="en-US" sz="2000" b="0" i="0">
                          <a:solidFill>
                            <a:srgbClr val="000000"/>
                          </a:solidFill>
                          <a:effectLst/>
                          <a:latin typeface="Times New Roman" panose="02020603050405020304" pitchFamily="18" charset="0"/>
                        </a:rPr>
                        <a:t>Elevator: PEGA Hoist Ltd. (Czech Republic) </a:t>
                      </a:r>
                      <a:endParaRPr lang="en-US" sz="2000" b="0" i="0">
                        <a:effectLst/>
                      </a:endParaRPr>
                    </a:p>
                  </a:txBody>
                  <a:tcPr>
                    <a:lnL w="7620" cap="flat" cmpd="sng" algn="ctr">
                      <a:solidFill>
                        <a:srgbClr val="F4F7FC"/>
                      </a:solidFill>
                      <a:prstDash val="solid"/>
                      <a:round/>
                      <a:headEnd type="none" w="med" len="med"/>
                      <a:tailEnd type="none" w="med" len="med"/>
                    </a:lnL>
                    <a:lnR w="7620" cap="flat" cmpd="sng" algn="ctr">
                      <a:solidFill>
                        <a:srgbClr val="F4F7FC"/>
                      </a:solidFill>
                      <a:prstDash val="solid"/>
                      <a:round/>
                      <a:headEnd type="none" w="med" len="med"/>
                      <a:tailEnd type="none" w="med" len="med"/>
                    </a:lnR>
                    <a:lnT w="7620" cap="flat" cmpd="sng" algn="ctr">
                      <a:solidFill>
                        <a:srgbClr val="5B9BD5"/>
                      </a:solidFill>
                      <a:prstDash val="solid"/>
                      <a:round/>
                      <a:headEnd type="none" w="med" len="med"/>
                      <a:tailEnd type="none" w="med" len="med"/>
                    </a:lnT>
                    <a:lnB w="7620" cap="flat" cmpd="sng" algn="ctr">
                      <a:solidFill>
                        <a:srgbClr val="5B9BD5"/>
                      </a:solidFill>
                      <a:prstDash val="solid"/>
                      <a:round/>
                      <a:headEnd type="none" w="med" len="med"/>
                      <a:tailEnd type="none" w="med" len="med"/>
                    </a:lnB>
                    <a:solidFill>
                      <a:srgbClr val="FFFFFF"/>
                    </a:solidFill>
                  </a:tcPr>
                </a:tc>
                <a:extLst>
                  <a:ext uri="{0D108BD9-81ED-4DB2-BD59-A6C34878D82A}">
                    <a16:rowId xmlns:a16="http://schemas.microsoft.com/office/drawing/2014/main" val="1953858533"/>
                  </a:ext>
                </a:extLst>
              </a:tr>
            </a:tbl>
          </a:graphicData>
        </a:graphic>
      </p:graphicFrame>
      <p:sp>
        <p:nvSpPr>
          <p:cNvPr id="9" name="Rectangle 1">
            <a:extLst>
              <a:ext uri="{FF2B5EF4-FFF2-40B4-BE49-F238E27FC236}">
                <a16:creationId xmlns:a16="http://schemas.microsoft.com/office/drawing/2014/main" id="{08BB6D6F-12AC-006F-1BD9-FEE0F7112888}"/>
              </a:ext>
            </a:extLst>
          </p:cNvPr>
          <p:cNvSpPr>
            <a:spLocks noChangeArrowheads="1"/>
          </p:cNvSpPr>
          <p:nvPr/>
        </p:nvSpPr>
        <p:spPr bwMode="auto">
          <a:xfrm>
            <a:off x="5316538" y="-1312863"/>
            <a:ext cx="155448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rPr>
              <a:t> </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4896387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58E615-0B46-4109-9921-B1F42271E9EE}"/>
            </a:ext>
          </a:extLst>
        </p:cNvPr>
        <p:cNvGrpSpPr/>
        <p:nvPr/>
      </p:nvGrpSpPr>
      <p:grpSpPr>
        <a:xfrm>
          <a:off x="0" y="0"/>
          <a:ext cx="0" cy="0"/>
          <a:chOff x="0" y="0"/>
          <a:chExt cx="0" cy="0"/>
        </a:xfrm>
      </p:grpSpPr>
      <p:sp>
        <p:nvSpPr>
          <p:cNvPr id="8" name="TextBox 7">
            <a:extLst>
              <a:ext uri="{FF2B5EF4-FFF2-40B4-BE49-F238E27FC236}">
                <a16:creationId xmlns:a16="http://schemas.microsoft.com/office/drawing/2014/main" id="{8C2400BF-93F8-F99F-4F1D-168F0671F396}"/>
              </a:ext>
            </a:extLst>
          </p:cNvPr>
          <p:cNvSpPr txBox="1"/>
          <p:nvPr/>
        </p:nvSpPr>
        <p:spPr>
          <a:xfrm>
            <a:off x="1" y="0"/>
            <a:ext cx="15544800" cy="1285875"/>
          </a:xfrm>
          <a:prstGeom prst="rect">
            <a:avLst/>
          </a:prstGeom>
          <a:solidFill>
            <a:srgbClr val="00529B"/>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 name="TextBox 10">
            <a:extLst>
              <a:ext uri="{FF2B5EF4-FFF2-40B4-BE49-F238E27FC236}">
                <a16:creationId xmlns:a16="http://schemas.microsoft.com/office/drawing/2014/main" id="{45F79E0C-8391-51E2-B5FF-FC694E1B756B}"/>
              </a:ext>
            </a:extLst>
          </p:cNvPr>
          <p:cNvSpPr txBox="1"/>
          <p:nvPr/>
        </p:nvSpPr>
        <p:spPr>
          <a:xfrm>
            <a:off x="2417736" y="250521"/>
            <a:ext cx="11654725" cy="78483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500" b="1" i="0" u="none" strike="noStrike" kern="1200" cap="none" spc="0" normalizeH="0" baseline="0" noProof="0">
                <a:ln>
                  <a:noFill/>
                </a:ln>
                <a:solidFill>
                  <a:prstClr val="white"/>
                </a:solidFill>
                <a:effectLst/>
                <a:uLnTx/>
                <a:uFillTx/>
                <a:latin typeface="Calibri" panose="020F0502020204030204"/>
                <a:ea typeface="+mn-ea"/>
                <a:cs typeface="+mn-cs"/>
              </a:rPr>
              <a:t>Contract Summary/Scope of Work</a:t>
            </a:r>
          </a:p>
        </p:txBody>
      </p:sp>
      <p:pic>
        <p:nvPicPr>
          <p:cNvPr id="3" name="Picture 2">
            <a:extLst>
              <a:ext uri="{FF2B5EF4-FFF2-40B4-BE49-F238E27FC236}">
                <a16:creationId xmlns:a16="http://schemas.microsoft.com/office/drawing/2014/main" id="{F7C825F3-84D3-482B-F14F-29E0052B9D17}"/>
              </a:ext>
            </a:extLst>
          </p:cNvPr>
          <p:cNvPicPr>
            <a:picLocks noChangeAspect="1"/>
          </p:cNvPicPr>
          <p:nvPr/>
        </p:nvPicPr>
        <p:blipFill>
          <a:blip r:embed="rId3"/>
          <a:stretch>
            <a:fillRect/>
          </a:stretch>
        </p:blipFill>
        <p:spPr>
          <a:xfrm>
            <a:off x="66918" y="42861"/>
            <a:ext cx="2066925" cy="1200150"/>
          </a:xfrm>
          <a:prstGeom prst="rect">
            <a:avLst/>
          </a:prstGeom>
        </p:spPr>
      </p:pic>
      <p:sp>
        <p:nvSpPr>
          <p:cNvPr id="6" name="TextBox 5">
            <a:extLst>
              <a:ext uri="{FF2B5EF4-FFF2-40B4-BE49-F238E27FC236}">
                <a16:creationId xmlns:a16="http://schemas.microsoft.com/office/drawing/2014/main" id="{DEA7BAD1-2914-9F66-868E-6FE61414B3C7}"/>
              </a:ext>
            </a:extLst>
          </p:cNvPr>
          <p:cNvSpPr txBox="1"/>
          <p:nvPr/>
        </p:nvSpPr>
        <p:spPr>
          <a:xfrm>
            <a:off x="420130" y="1536396"/>
            <a:ext cx="14753967" cy="1077218"/>
          </a:xfrm>
          <a:prstGeom prst="rect">
            <a:avLst/>
          </a:prstGeom>
          <a:noFill/>
        </p:spPr>
        <p:txBody>
          <a:bodyPr wrap="square" rtlCol="0">
            <a:spAutoFit/>
          </a:bodyPr>
          <a:lstStyle/>
          <a:p>
            <a:pPr marL="457200" marR="475615" lvl="0" indent="0" algn="l" defTabSz="457200" rtl="0" eaLnBrk="1" fontAlgn="auto" latinLnBrk="0" hangingPunct="1">
              <a:lnSpc>
                <a:spcPct val="100000"/>
              </a:lnSpc>
              <a:spcBef>
                <a:spcPts val="0"/>
              </a:spcBef>
              <a:spcAft>
                <a:spcPts val="0"/>
              </a:spcAft>
              <a:buClrTx/>
              <a:buSzTx/>
              <a:buFontTx/>
              <a:buNone/>
              <a:tabLst/>
              <a:defRPr/>
            </a:pPr>
            <a:endParaRPr kumimoji="0" lang="en-US" sz="3600" b="1"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mn-cs"/>
            </a:endParaRPr>
          </a:p>
          <a:p>
            <a:pPr marL="457200" marR="0" lvl="0" indent="0" algn="l" defTabSz="4572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mn-cs"/>
            </a:endParaRPr>
          </a:p>
        </p:txBody>
      </p:sp>
      <p:sp>
        <p:nvSpPr>
          <p:cNvPr id="5" name="TextBox 3">
            <a:extLst>
              <a:ext uri="{FF2B5EF4-FFF2-40B4-BE49-F238E27FC236}">
                <a16:creationId xmlns:a16="http://schemas.microsoft.com/office/drawing/2014/main" id="{28BD4319-EE03-FED3-7BA8-66A5858C0580}"/>
              </a:ext>
            </a:extLst>
          </p:cNvPr>
          <p:cNvSpPr txBox="1"/>
          <p:nvPr/>
        </p:nvSpPr>
        <p:spPr>
          <a:xfrm>
            <a:off x="3741490" y="1323140"/>
            <a:ext cx="8056982" cy="532903"/>
          </a:xfrm>
          <a:prstGeom prst="rect">
            <a:avLst/>
          </a:prstGeom>
          <a:noFill/>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0" fontAlgn="auto" latinLnBrk="0" hangingPunct="0">
              <a:lnSpc>
                <a:spcPct val="107000"/>
              </a:lnSpc>
              <a:spcBef>
                <a:spcPts val="0"/>
              </a:spcBef>
              <a:spcAft>
                <a:spcPts val="800"/>
              </a:spcAft>
              <a:buClrTx/>
              <a:buSzTx/>
              <a:buFontTx/>
              <a:buNone/>
              <a:tabLst/>
              <a:defRPr/>
            </a:pPr>
            <a:r>
              <a:rPr kumimoji="0" lang="en-US" sz="2800" b="1" i="0" u="none" strike="noStrike" kern="1200" cap="none" spc="0" normalizeH="0" baseline="0" noProof="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Equipment Service History</a:t>
            </a:r>
            <a:endParaRPr kumimoji="0" lang="en-US" sz="2800" b="1" i="0" u="none" strike="noStrike" kern="1200" cap="none" spc="0" normalizeH="0" baseline="0" noProof="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9" name="Rectangle 1">
            <a:extLst>
              <a:ext uri="{FF2B5EF4-FFF2-40B4-BE49-F238E27FC236}">
                <a16:creationId xmlns:a16="http://schemas.microsoft.com/office/drawing/2014/main" id="{76B73D93-629F-A69A-F2D7-6F5A11B108E2}"/>
              </a:ext>
            </a:extLst>
          </p:cNvPr>
          <p:cNvSpPr>
            <a:spLocks noChangeArrowheads="1"/>
          </p:cNvSpPr>
          <p:nvPr/>
        </p:nvSpPr>
        <p:spPr bwMode="auto">
          <a:xfrm>
            <a:off x="5316538" y="-1312863"/>
            <a:ext cx="155448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rPr>
              <a:t> </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graphicFrame>
        <p:nvGraphicFramePr>
          <p:cNvPr id="2" name="Table 1">
            <a:extLst>
              <a:ext uri="{FF2B5EF4-FFF2-40B4-BE49-F238E27FC236}">
                <a16:creationId xmlns:a16="http://schemas.microsoft.com/office/drawing/2014/main" id="{BA7111EE-EAF6-3791-2637-E8E97BA2B0DA}"/>
              </a:ext>
            </a:extLst>
          </p:cNvPr>
          <p:cNvGraphicFramePr>
            <a:graphicFrameLocks noGrp="1"/>
          </p:cNvGraphicFramePr>
          <p:nvPr/>
        </p:nvGraphicFramePr>
        <p:xfrm>
          <a:off x="237067" y="1893308"/>
          <a:ext cx="15065828" cy="7915268"/>
        </p:xfrm>
        <a:graphic>
          <a:graphicData uri="http://schemas.openxmlformats.org/drawingml/2006/table">
            <a:tbl>
              <a:tblPr firstRow="1" firstCol="1" bandRow="1">
                <a:tableStyleId>{5C22544A-7EE6-4342-B048-85BDC9FD1C3A}</a:tableStyleId>
              </a:tblPr>
              <a:tblGrid>
                <a:gridCol w="1137043">
                  <a:extLst>
                    <a:ext uri="{9D8B030D-6E8A-4147-A177-3AD203B41FA5}">
                      <a16:colId xmlns:a16="http://schemas.microsoft.com/office/drawing/2014/main" val="1398267177"/>
                    </a:ext>
                  </a:extLst>
                </a:gridCol>
                <a:gridCol w="6395871">
                  <a:extLst>
                    <a:ext uri="{9D8B030D-6E8A-4147-A177-3AD203B41FA5}">
                      <a16:colId xmlns:a16="http://schemas.microsoft.com/office/drawing/2014/main" val="4058834114"/>
                    </a:ext>
                  </a:extLst>
                </a:gridCol>
                <a:gridCol w="994914">
                  <a:extLst>
                    <a:ext uri="{9D8B030D-6E8A-4147-A177-3AD203B41FA5}">
                      <a16:colId xmlns:a16="http://schemas.microsoft.com/office/drawing/2014/main" val="2625693904"/>
                    </a:ext>
                  </a:extLst>
                </a:gridCol>
                <a:gridCol w="6538000">
                  <a:extLst>
                    <a:ext uri="{9D8B030D-6E8A-4147-A177-3AD203B41FA5}">
                      <a16:colId xmlns:a16="http://schemas.microsoft.com/office/drawing/2014/main" val="1803424547"/>
                    </a:ext>
                  </a:extLst>
                </a:gridCol>
              </a:tblGrid>
              <a:tr h="386776">
                <a:tc>
                  <a:txBody>
                    <a:bodyPr/>
                    <a:lstStyle/>
                    <a:p>
                      <a:pPr marL="0" marR="0" algn="ctr">
                        <a:lnSpc>
                          <a:spcPct val="115000"/>
                        </a:lnSpc>
                        <a:spcAft>
                          <a:spcPts val="800"/>
                        </a:spcAft>
                        <a:buNone/>
                      </a:pPr>
                      <a:r>
                        <a:rPr lang="en-US" sz="2000">
                          <a:effectLst/>
                        </a:rPr>
                        <a:t>Item No.</a:t>
                      </a:r>
                      <a:endParaRPr lang="en-US" sz="2000">
                        <a:effectLst/>
                        <a:latin typeface="Aptos" panose="020B0004020202020204" pitchFamily="34" charset="0"/>
                        <a:ea typeface="Aptos" panose="020B0004020202020204" pitchFamily="34" charset="0"/>
                        <a:cs typeface="Arial" panose="020B0604020202020204" pitchFamily="34" charset="0"/>
                      </a:endParaRPr>
                    </a:p>
                  </a:txBody>
                  <a:tcPr marL="29178" marR="29178" marT="0" marB="0" anchor="ctr"/>
                </a:tc>
                <a:tc>
                  <a:txBody>
                    <a:bodyPr/>
                    <a:lstStyle/>
                    <a:p>
                      <a:pPr marL="0" marR="0" algn="ctr">
                        <a:lnSpc>
                          <a:spcPct val="115000"/>
                        </a:lnSpc>
                        <a:spcAft>
                          <a:spcPts val="800"/>
                        </a:spcAft>
                        <a:buNone/>
                      </a:pPr>
                      <a:r>
                        <a:rPr lang="en-US" sz="2000">
                          <a:effectLst/>
                        </a:rPr>
                        <a:t>Equipment Type</a:t>
                      </a:r>
                      <a:endParaRPr lang="en-US" sz="2000">
                        <a:effectLst/>
                        <a:latin typeface="Aptos" panose="020B0004020202020204" pitchFamily="34" charset="0"/>
                        <a:ea typeface="Aptos" panose="020B0004020202020204" pitchFamily="34" charset="0"/>
                        <a:cs typeface="Arial" panose="020B0604020202020204" pitchFamily="34" charset="0"/>
                      </a:endParaRPr>
                    </a:p>
                  </a:txBody>
                  <a:tcPr marL="29178" marR="29178" marT="0" marB="0" anchor="ctr"/>
                </a:tc>
                <a:tc>
                  <a:txBody>
                    <a:bodyPr/>
                    <a:lstStyle/>
                    <a:p>
                      <a:pPr marL="0" marR="0" algn="ctr">
                        <a:lnSpc>
                          <a:spcPct val="115000"/>
                        </a:lnSpc>
                        <a:spcAft>
                          <a:spcPts val="800"/>
                        </a:spcAft>
                        <a:buNone/>
                      </a:pPr>
                      <a:r>
                        <a:rPr lang="en-US" sz="2000">
                          <a:effectLst/>
                        </a:rPr>
                        <a:t>QTY </a:t>
                      </a:r>
                      <a:endParaRPr lang="en-US" sz="2000">
                        <a:effectLst/>
                        <a:latin typeface="Aptos" panose="020B0004020202020204" pitchFamily="34" charset="0"/>
                        <a:ea typeface="Aptos" panose="020B0004020202020204" pitchFamily="34" charset="0"/>
                        <a:cs typeface="Arial" panose="020B0604020202020204" pitchFamily="34" charset="0"/>
                      </a:endParaRPr>
                    </a:p>
                  </a:txBody>
                  <a:tcPr marL="29178" marR="29178" marT="0" marB="0" anchor="ctr"/>
                </a:tc>
                <a:tc>
                  <a:txBody>
                    <a:bodyPr/>
                    <a:lstStyle/>
                    <a:p>
                      <a:pPr marL="0" marR="0" algn="ctr">
                        <a:lnSpc>
                          <a:spcPct val="115000"/>
                        </a:lnSpc>
                        <a:spcAft>
                          <a:spcPts val="800"/>
                        </a:spcAft>
                        <a:buNone/>
                      </a:pPr>
                      <a:r>
                        <a:rPr lang="en-US" sz="2000">
                          <a:effectLst/>
                        </a:rPr>
                        <a:t>Last Service Performed</a:t>
                      </a:r>
                      <a:endParaRPr lang="en-US" sz="2000">
                        <a:effectLst/>
                        <a:latin typeface="Aptos" panose="020B0004020202020204" pitchFamily="34" charset="0"/>
                        <a:ea typeface="Aptos" panose="020B0004020202020204" pitchFamily="34" charset="0"/>
                        <a:cs typeface="Arial" panose="020B0604020202020204" pitchFamily="34" charset="0"/>
                      </a:endParaRPr>
                    </a:p>
                  </a:txBody>
                  <a:tcPr marL="29178" marR="29178" marT="0" marB="0" anchor="ctr"/>
                </a:tc>
                <a:extLst>
                  <a:ext uri="{0D108BD9-81ED-4DB2-BD59-A6C34878D82A}">
                    <a16:rowId xmlns:a16="http://schemas.microsoft.com/office/drawing/2014/main" val="327820409"/>
                  </a:ext>
                </a:extLst>
              </a:tr>
              <a:tr h="1421060">
                <a:tc>
                  <a:txBody>
                    <a:bodyPr/>
                    <a:lstStyle/>
                    <a:p>
                      <a:pPr marL="0" marR="0" algn="ctr">
                        <a:lnSpc>
                          <a:spcPct val="115000"/>
                        </a:lnSpc>
                        <a:spcAft>
                          <a:spcPts val="800"/>
                        </a:spcAft>
                        <a:buNone/>
                      </a:pPr>
                      <a:r>
                        <a:rPr lang="en-US" sz="2000">
                          <a:effectLst/>
                        </a:rPr>
                        <a:t>1</a:t>
                      </a:r>
                      <a:endParaRPr lang="en-US" sz="2000">
                        <a:effectLst/>
                        <a:latin typeface="Aptos" panose="020B0004020202020204" pitchFamily="34" charset="0"/>
                        <a:ea typeface="Aptos" panose="020B0004020202020204" pitchFamily="34" charset="0"/>
                        <a:cs typeface="Arial" panose="020B0604020202020204" pitchFamily="34" charset="0"/>
                      </a:endParaRPr>
                    </a:p>
                  </a:txBody>
                  <a:tcPr marL="29178" marR="29178" marT="0" marB="0" anchor="ctr"/>
                </a:tc>
                <a:tc>
                  <a:txBody>
                    <a:bodyPr/>
                    <a:lstStyle/>
                    <a:p>
                      <a:pPr marL="0" marR="0">
                        <a:lnSpc>
                          <a:spcPct val="115000"/>
                        </a:lnSpc>
                        <a:spcAft>
                          <a:spcPts val="800"/>
                        </a:spcAft>
                        <a:buNone/>
                      </a:pPr>
                      <a:r>
                        <a:rPr lang="en-US" sz="1600">
                          <a:effectLst/>
                        </a:rPr>
                        <a:t>Passenger Elevator</a:t>
                      </a:r>
                    </a:p>
                    <a:p>
                      <a:pPr marL="0" marR="0">
                        <a:lnSpc>
                          <a:spcPct val="115000"/>
                        </a:lnSpc>
                        <a:spcAft>
                          <a:spcPts val="800"/>
                        </a:spcAft>
                        <a:buNone/>
                      </a:pPr>
                      <a:r>
                        <a:rPr lang="en-US" sz="1600">
                          <a:effectLst/>
                        </a:rPr>
                        <a:t>Type: Hydraulic</a:t>
                      </a:r>
                    </a:p>
                    <a:p>
                      <a:pPr marL="0" marR="0">
                        <a:lnSpc>
                          <a:spcPct val="115000"/>
                        </a:lnSpc>
                        <a:spcAft>
                          <a:spcPts val="800"/>
                        </a:spcAft>
                        <a:buNone/>
                      </a:pPr>
                      <a:r>
                        <a:rPr lang="en-US" sz="1600">
                          <a:effectLst/>
                        </a:rPr>
                        <a:t>Location: (CDUV) Catskill/Delaware Ultraviolet Disinfection Plant, </a:t>
                      </a:r>
                    </a:p>
                    <a:p>
                      <a:pPr marL="0" marR="0">
                        <a:lnSpc>
                          <a:spcPct val="115000"/>
                        </a:lnSpc>
                        <a:spcAft>
                          <a:spcPts val="800"/>
                        </a:spcAft>
                        <a:buNone/>
                      </a:pPr>
                      <a:r>
                        <a:rPr lang="en-US" sz="1600">
                          <a:effectLst/>
                        </a:rPr>
                        <a:t>10 Walker Road, Valhalla, NY</a:t>
                      </a:r>
                      <a:endParaRPr lang="en-US" sz="1600">
                        <a:effectLst/>
                        <a:latin typeface="Aptos" panose="020B0004020202020204" pitchFamily="34" charset="0"/>
                        <a:ea typeface="Aptos" panose="020B0004020202020204" pitchFamily="34" charset="0"/>
                        <a:cs typeface="Arial" panose="020B0604020202020204" pitchFamily="34" charset="0"/>
                      </a:endParaRPr>
                    </a:p>
                  </a:txBody>
                  <a:tcPr marL="29178" marR="29178" marT="0" marB="0" anchor="ctr"/>
                </a:tc>
                <a:tc>
                  <a:txBody>
                    <a:bodyPr/>
                    <a:lstStyle/>
                    <a:p>
                      <a:pPr marL="0" marR="0" algn="ctr">
                        <a:lnSpc>
                          <a:spcPct val="115000"/>
                        </a:lnSpc>
                        <a:spcAft>
                          <a:spcPts val="800"/>
                        </a:spcAft>
                        <a:buNone/>
                      </a:pPr>
                      <a:r>
                        <a:rPr lang="en-US" sz="1600">
                          <a:effectLst/>
                        </a:rPr>
                        <a:t>1</a:t>
                      </a:r>
                      <a:endParaRPr lang="en-US" sz="1600">
                        <a:effectLst/>
                        <a:latin typeface="Aptos" panose="020B0004020202020204" pitchFamily="34" charset="0"/>
                        <a:ea typeface="Aptos" panose="020B0004020202020204" pitchFamily="34" charset="0"/>
                        <a:cs typeface="Arial" panose="020B0604020202020204" pitchFamily="34" charset="0"/>
                      </a:endParaRPr>
                    </a:p>
                  </a:txBody>
                  <a:tcPr marL="29178" marR="29178" marT="0" marB="0" anchor="ctr"/>
                </a:tc>
                <a:tc>
                  <a:txBody>
                    <a:bodyPr/>
                    <a:lstStyle/>
                    <a:p>
                      <a:pPr marL="0" marR="0">
                        <a:lnSpc>
                          <a:spcPct val="115000"/>
                        </a:lnSpc>
                        <a:spcAft>
                          <a:spcPts val="800"/>
                        </a:spcAft>
                        <a:buNone/>
                      </a:pPr>
                      <a:r>
                        <a:rPr lang="en-US" sz="1600">
                          <a:effectLst/>
                        </a:rPr>
                        <a:t>06/2025 Monthly Preventive Maintenance </a:t>
                      </a:r>
                    </a:p>
                    <a:p>
                      <a:pPr marL="0" marR="0">
                        <a:lnSpc>
                          <a:spcPct val="115000"/>
                        </a:lnSpc>
                        <a:spcAft>
                          <a:spcPts val="800"/>
                        </a:spcAft>
                        <a:buNone/>
                      </a:pPr>
                      <a:r>
                        <a:rPr lang="en-US" sz="1600">
                          <a:effectLst/>
                        </a:rPr>
                        <a:t>06/2025 CAT-1</a:t>
                      </a:r>
                      <a:endParaRPr lang="en-US" sz="1600">
                        <a:effectLst/>
                        <a:latin typeface="Aptos" panose="020B0004020202020204" pitchFamily="34" charset="0"/>
                        <a:ea typeface="Aptos" panose="020B0004020202020204" pitchFamily="34" charset="0"/>
                        <a:cs typeface="Arial" panose="020B0604020202020204" pitchFamily="34" charset="0"/>
                      </a:endParaRPr>
                    </a:p>
                  </a:txBody>
                  <a:tcPr marL="29178" marR="29178" marT="0" marB="0" anchor="ctr"/>
                </a:tc>
                <a:extLst>
                  <a:ext uri="{0D108BD9-81ED-4DB2-BD59-A6C34878D82A}">
                    <a16:rowId xmlns:a16="http://schemas.microsoft.com/office/drawing/2014/main" val="1036735509"/>
                  </a:ext>
                </a:extLst>
              </a:tr>
              <a:tr h="957943">
                <a:tc>
                  <a:txBody>
                    <a:bodyPr/>
                    <a:lstStyle/>
                    <a:p>
                      <a:pPr marL="0" marR="0" algn="ctr">
                        <a:lnSpc>
                          <a:spcPct val="115000"/>
                        </a:lnSpc>
                        <a:spcAft>
                          <a:spcPts val="800"/>
                        </a:spcAft>
                        <a:buNone/>
                      </a:pPr>
                      <a:r>
                        <a:rPr lang="en-US" sz="2000">
                          <a:effectLst/>
                        </a:rPr>
                        <a:t>2</a:t>
                      </a:r>
                      <a:endParaRPr lang="en-US" sz="2000">
                        <a:effectLst/>
                        <a:latin typeface="Aptos" panose="020B0004020202020204" pitchFamily="34" charset="0"/>
                        <a:ea typeface="Aptos" panose="020B0004020202020204" pitchFamily="34" charset="0"/>
                        <a:cs typeface="Arial" panose="020B0604020202020204" pitchFamily="34" charset="0"/>
                      </a:endParaRPr>
                    </a:p>
                  </a:txBody>
                  <a:tcPr marL="29178" marR="29178" marT="0" marB="0" anchor="ctr"/>
                </a:tc>
                <a:tc>
                  <a:txBody>
                    <a:bodyPr/>
                    <a:lstStyle/>
                    <a:p>
                      <a:pPr marL="0" marR="0">
                        <a:lnSpc>
                          <a:spcPct val="115000"/>
                        </a:lnSpc>
                        <a:spcAft>
                          <a:spcPts val="800"/>
                        </a:spcAft>
                        <a:buNone/>
                      </a:pPr>
                      <a:r>
                        <a:rPr lang="en-US" sz="1600">
                          <a:effectLst/>
                        </a:rPr>
                        <a:t>Passenger Elevator </a:t>
                      </a:r>
                    </a:p>
                    <a:p>
                      <a:pPr marL="0" marR="0">
                        <a:lnSpc>
                          <a:spcPct val="115000"/>
                        </a:lnSpc>
                        <a:spcAft>
                          <a:spcPts val="800"/>
                        </a:spcAft>
                        <a:buNone/>
                      </a:pPr>
                      <a:r>
                        <a:rPr lang="en-US" sz="1600">
                          <a:effectLst/>
                        </a:rPr>
                        <a:t>Type: Hydraulic</a:t>
                      </a:r>
                    </a:p>
                    <a:p>
                      <a:pPr marL="0" marR="0">
                        <a:lnSpc>
                          <a:spcPct val="115000"/>
                        </a:lnSpc>
                        <a:spcAft>
                          <a:spcPts val="800"/>
                        </a:spcAft>
                        <a:buNone/>
                      </a:pPr>
                      <a:r>
                        <a:rPr lang="en-US" sz="1600">
                          <a:effectLst/>
                        </a:rPr>
                        <a:t>Location: DEP Police 6</a:t>
                      </a:r>
                      <a:r>
                        <a:rPr lang="en-US" sz="1600" baseline="30000">
                          <a:effectLst/>
                        </a:rPr>
                        <a:t>th</a:t>
                      </a:r>
                      <a:r>
                        <a:rPr lang="en-US" sz="1600">
                          <a:effectLst/>
                        </a:rPr>
                        <a:t> Precinct (Eastview), 2 Walker Road, Valhalla, NY </a:t>
                      </a:r>
                      <a:endParaRPr lang="en-US" sz="1600">
                        <a:effectLst/>
                        <a:latin typeface="Aptos" panose="020B0004020202020204" pitchFamily="34" charset="0"/>
                        <a:ea typeface="Aptos" panose="020B0004020202020204" pitchFamily="34" charset="0"/>
                        <a:cs typeface="Arial" panose="020B0604020202020204" pitchFamily="34" charset="0"/>
                      </a:endParaRPr>
                    </a:p>
                  </a:txBody>
                  <a:tcPr marL="29178" marR="29178" marT="0" marB="0" anchor="ctr"/>
                </a:tc>
                <a:tc>
                  <a:txBody>
                    <a:bodyPr/>
                    <a:lstStyle/>
                    <a:p>
                      <a:pPr marL="0" marR="0" algn="ctr">
                        <a:lnSpc>
                          <a:spcPct val="115000"/>
                        </a:lnSpc>
                        <a:spcAft>
                          <a:spcPts val="800"/>
                        </a:spcAft>
                        <a:buNone/>
                      </a:pPr>
                      <a:r>
                        <a:rPr lang="en-US" sz="1600">
                          <a:effectLst/>
                        </a:rPr>
                        <a:t>1</a:t>
                      </a:r>
                      <a:endParaRPr lang="en-US" sz="1600">
                        <a:effectLst/>
                        <a:latin typeface="Aptos" panose="020B0004020202020204" pitchFamily="34" charset="0"/>
                        <a:ea typeface="Aptos" panose="020B0004020202020204" pitchFamily="34" charset="0"/>
                        <a:cs typeface="Arial" panose="020B0604020202020204" pitchFamily="34" charset="0"/>
                      </a:endParaRPr>
                    </a:p>
                  </a:txBody>
                  <a:tcPr marL="29178" marR="29178" marT="0" marB="0" anchor="ctr"/>
                </a:tc>
                <a:tc>
                  <a:txBody>
                    <a:bodyPr/>
                    <a:lstStyle/>
                    <a:p>
                      <a:pPr marL="0" marR="0">
                        <a:lnSpc>
                          <a:spcPct val="115000"/>
                        </a:lnSpc>
                        <a:spcAft>
                          <a:spcPts val="800"/>
                        </a:spcAft>
                        <a:buNone/>
                      </a:pPr>
                      <a:r>
                        <a:rPr lang="en-US" sz="1600">
                          <a:effectLst/>
                        </a:rPr>
                        <a:t>06/2025 Monthly Preventive Maintenance </a:t>
                      </a:r>
                    </a:p>
                    <a:p>
                      <a:pPr marL="0" marR="0">
                        <a:lnSpc>
                          <a:spcPct val="115000"/>
                        </a:lnSpc>
                        <a:spcAft>
                          <a:spcPts val="800"/>
                        </a:spcAft>
                        <a:buNone/>
                      </a:pPr>
                      <a:r>
                        <a:rPr lang="en-US" sz="1600">
                          <a:effectLst/>
                        </a:rPr>
                        <a:t>06/2025 CAT-1</a:t>
                      </a:r>
                    </a:p>
                    <a:p>
                      <a:pPr marL="0" marR="0">
                        <a:lnSpc>
                          <a:spcPct val="115000"/>
                        </a:lnSpc>
                        <a:spcAft>
                          <a:spcPts val="800"/>
                        </a:spcAft>
                        <a:buNone/>
                      </a:pPr>
                      <a:r>
                        <a:rPr lang="en-US" sz="1600">
                          <a:effectLst/>
                        </a:rPr>
                        <a:t> </a:t>
                      </a:r>
                      <a:endParaRPr lang="en-US" sz="1600">
                        <a:effectLst/>
                        <a:latin typeface="Aptos" panose="020B0004020202020204" pitchFamily="34" charset="0"/>
                        <a:ea typeface="Aptos" panose="020B0004020202020204" pitchFamily="34" charset="0"/>
                        <a:cs typeface="Arial" panose="020B0604020202020204" pitchFamily="34" charset="0"/>
                      </a:endParaRPr>
                    </a:p>
                  </a:txBody>
                  <a:tcPr marL="29178" marR="29178" marT="0" marB="0" anchor="ctr"/>
                </a:tc>
                <a:extLst>
                  <a:ext uri="{0D108BD9-81ED-4DB2-BD59-A6C34878D82A}">
                    <a16:rowId xmlns:a16="http://schemas.microsoft.com/office/drawing/2014/main" val="2060955977"/>
                  </a:ext>
                </a:extLst>
              </a:tr>
              <a:tr h="1378857">
                <a:tc>
                  <a:txBody>
                    <a:bodyPr/>
                    <a:lstStyle/>
                    <a:p>
                      <a:pPr marL="0" marR="0" algn="ctr">
                        <a:lnSpc>
                          <a:spcPct val="115000"/>
                        </a:lnSpc>
                        <a:spcAft>
                          <a:spcPts val="800"/>
                        </a:spcAft>
                        <a:buNone/>
                      </a:pPr>
                      <a:r>
                        <a:rPr lang="en-US" sz="2000">
                          <a:effectLst/>
                        </a:rPr>
                        <a:t>3</a:t>
                      </a:r>
                      <a:endParaRPr lang="en-US" sz="2000">
                        <a:effectLst/>
                        <a:latin typeface="Aptos" panose="020B0004020202020204" pitchFamily="34" charset="0"/>
                        <a:ea typeface="Aptos" panose="020B0004020202020204" pitchFamily="34" charset="0"/>
                        <a:cs typeface="Arial" panose="020B0604020202020204" pitchFamily="34" charset="0"/>
                      </a:endParaRPr>
                    </a:p>
                  </a:txBody>
                  <a:tcPr marL="29178" marR="29178" marT="0" marB="0" anchor="ctr"/>
                </a:tc>
                <a:tc>
                  <a:txBody>
                    <a:bodyPr/>
                    <a:lstStyle/>
                    <a:p>
                      <a:pPr marL="0" marR="0">
                        <a:lnSpc>
                          <a:spcPct val="115000"/>
                        </a:lnSpc>
                        <a:spcAft>
                          <a:spcPts val="800"/>
                        </a:spcAft>
                        <a:buNone/>
                      </a:pPr>
                      <a:r>
                        <a:rPr lang="en-US" sz="1600">
                          <a:effectLst/>
                        </a:rPr>
                        <a:t>Passenger Elevator </a:t>
                      </a:r>
                    </a:p>
                    <a:p>
                      <a:pPr marL="0" marR="0">
                        <a:lnSpc>
                          <a:spcPct val="115000"/>
                        </a:lnSpc>
                        <a:spcAft>
                          <a:spcPts val="800"/>
                        </a:spcAft>
                        <a:buNone/>
                      </a:pPr>
                      <a:r>
                        <a:rPr lang="en-US" sz="1600">
                          <a:effectLst/>
                        </a:rPr>
                        <a:t>Tag: PE-1</a:t>
                      </a:r>
                    </a:p>
                    <a:p>
                      <a:pPr marL="0" marR="0">
                        <a:lnSpc>
                          <a:spcPct val="115000"/>
                        </a:lnSpc>
                        <a:spcAft>
                          <a:spcPts val="800"/>
                        </a:spcAft>
                        <a:buNone/>
                      </a:pPr>
                      <a:r>
                        <a:rPr lang="en-US" sz="1600">
                          <a:effectLst/>
                        </a:rPr>
                        <a:t>Type:  Electrical Traction</a:t>
                      </a:r>
                    </a:p>
                    <a:p>
                      <a:pPr marL="0" marR="0">
                        <a:lnSpc>
                          <a:spcPct val="115000"/>
                        </a:lnSpc>
                        <a:spcAft>
                          <a:spcPts val="800"/>
                        </a:spcAft>
                        <a:buNone/>
                      </a:pPr>
                      <a:r>
                        <a:rPr lang="en-US" sz="1600">
                          <a:effectLst/>
                        </a:rPr>
                        <a:t>Location: Croton Filtration Plant (CFP)-NE corner, 3701 Jerome Avenue, Bronx, NY</a:t>
                      </a:r>
                      <a:endParaRPr lang="en-US" sz="1600">
                        <a:effectLst/>
                        <a:latin typeface="Aptos" panose="020B0004020202020204" pitchFamily="34" charset="0"/>
                        <a:ea typeface="Aptos" panose="020B0004020202020204" pitchFamily="34" charset="0"/>
                        <a:cs typeface="Arial" panose="020B0604020202020204" pitchFamily="34" charset="0"/>
                      </a:endParaRPr>
                    </a:p>
                  </a:txBody>
                  <a:tcPr marL="29178" marR="29178" marT="0" marB="0" anchor="ctr"/>
                </a:tc>
                <a:tc>
                  <a:txBody>
                    <a:bodyPr/>
                    <a:lstStyle/>
                    <a:p>
                      <a:pPr marL="0" marR="0" algn="ctr">
                        <a:lnSpc>
                          <a:spcPct val="115000"/>
                        </a:lnSpc>
                        <a:spcAft>
                          <a:spcPts val="800"/>
                        </a:spcAft>
                        <a:buNone/>
                      </a:pPr>
                      <a:r>
                        <a:rPr lang="en-US" sz="1600">
                          <a:effectLst/>
                        </a:rPr>
                        <a:t>1</a:t>
                      </a:r>
                      <a:endParaRPr lang="en-US" sz="1600">
                        <a:effectLst/>
                        <a:latin typeface="Aptos" panose="020B0004020202020204" pitchFamily="34" charset="0"/>
                        <a:ea typeface="Aptos" panose="020B0004020202020204" pitchFamily="34" charset="0"/>
                        <a:cs typeface="Arial" panose="020B0604020202020204" pitchFamily="34" charset="0"/>
                      </a:endParaRPr>
                    </a:p>
                  </a:txBody>
                  <a:tcPr marL="29178" marR="29178" marT="0" marB="0" anchor="ctr"/>
                </a:tc>
                <a:tc>
                  <a:txBody>
                    <a:bodyPr/>
                    <a:lstStyle/>
                    <a:p>
                      <a:pPr marL="0" marR="0">
                        <a:lnSpc>
                          <a:spcPct val="115000"/>
                        </a:lnSpc>
                        <a:spcAft>
                          <a:spcPts val="800"/>
                        </a:spcAft>
                        <a:buNone/>
                      </a:pPr>
                      <a:r>
                        <a:rPr lang="en-US" sz="1600">
                          <a:effectLst/>
                        </a:rPr>
                        <a:t>12/2024 Annual, Semi-annual &amp; Quarterly Preventive Maintenance</a:t>
                      </a:r>
                    </a:p>
                    <a:p>
                      <a:pPr marL="0" marR="0">
                        <a:lnSpc>
                          <a:spcPct val="115000"/>
                        </a:lnSpc>
                        <a:spcAft>
                          <a:spcPts val="800"/>
                        </a:spcAft>
                        <a:buNone/>
                      </a:pPr>
                      <a:r>
                        <a:rPr lang="en-US" sz="1600">
                          <a:effectLst/>
                        </a:rPr>
                        <a:t>03/2025 Quarterly Preventive Maintenance</a:t>
                      </a:r>
                    </a:p>
                    <a:p>
                      <a:pPr marL="0" marR="0">
                        <a:lnSpc>
                          <a:spcPct val="115000"/>
                        </a:lnSpc>
                        <a:spcAft>
                          <a:spcPts val="800"/>
                        </a:spcAft>
                        <a:buNone/>
                      </a:pPr>
                      <a:r>
                        <a:rPr lang="en-US" sz="1600">
                          <a:effectLst/>
                        </a:rPr>
                        <a:t>12/2024 CAT-1</a:t>
                      </a:r>
                      <a:endParaRPr lang="en-US" sz="1600">
                        <a:effectLst/>
                        <a:latin typeface="Aptos" panose="020B0004020202020204" pitchFamily="34" charset="0"/>
                        <a:ea typeface="Aptos" panose="020B0004020202020204" pitchFamily="34" charset="0"/>
                        <a:cs typeface="Arial" panose="020B0604020202020204" pitchFamily="34" charset="0"/>
                      </a:endParaRPr>
                    </a:p>
                  </a:txBody>
                  <a:tcPr marL="29178" marR="29178" marT="0" marB="0" anchor="ctr"/>
                </a:tc>
                <a:extLst>
                  <a:ext uri="{0D108BD9-81ED-4DB2-BD59-A6C34878D82A}">
                    <a16:rowId xmlns:a16="http://schemas.microsoft.com/office/drawing/2014/main" val="2373940041"/>
                  </a:ext>
                </a:extLst>
              </a:tr>
              <a:tr h="1422400">
                <a:tc>
                  <a:txBody>
                    <a:bodyPr/>
                    <a:lstStyle/>
                    <a:p>
                      <a:pPr marL="0" marR="0" algn="ctr">
                        <a:lnSpc>
                          <a:spcPct val="115000"/>
                        </a:lnSpc>
                        <a:spcAft>
                          <a:spcPts val="800"/>
                        </a:spcAft>
                        <a:buNone/>
                      </a:pPr>
                      <a:r>
                        <a:rPr lang="en-US" sz="2000">
                          <a:effectLst/>
                        </a:rPr>
                        <a:t>4</a:t>
                      </a:r>
                      <a:endParaRPr lang="en-US" sz="2000">
                        <a:effectLst/>
                        <a:latin typeface="Aptos" panose="020B0004020202020204" pitchFamily="34" charset="0"/>
                        <a:ea typeface="Aptos" panose="020B0004020202020204" pitchFamily="34" charset="0"/>
                        <a:cs typeface="Arial" panose="020B0604020202020204" pitchFamily="34" charset="0"/>
                      </a:endParaRPr>
                    </a:p>
                  </a:txBody>
                  <a:tcPr marL="29178" marR="29178" marT="0" marB="0" anchor="ctr"/>
                </a:tc>
                <a:tc>
                  <a:txBody>
                    <a:bodyPr/>
                    <a:lstStyle/>
                    <a:p>
                      <a:pPr marL="0" marR="0">
                        <a:lnSpc>
                          <a:spcPct val="115000"/>
                        </a:lnSpc>
                        <a:spcAft>
                          <a:spcPts val="800"/>
                        </a:spcAft>
                        <a:buNone/>
                      </a:pPr>
                      <a:r>
                        <a:rPr lang="en-US" sz="1600">
                          <a:effectLst/>
                        </a:rPr>
                        <a:t>Passenger Elevator </a:t>
                      </a:r>
                    </a:p>
                    <a:p>
                      <a:pPr marL="0" marR="0">
                        <a:lnSpc>
                          <a:spcPct val="115000"/>
                        </a:lnSpc>
                        <a:spcAft>
                          <a:spcPts val="800"/>
                        </a:spcAft>
                        <a:buNone/>
                      </a:pPr>
                      <a:r>
                        <a:rPr lang="en-US" sz="1600">
                          <a:effectLst/>
                        </a:rPr>
                        <a:t>Tag: PE-2</a:t>
                      </a:r>
                    </a:p>
                    <a:p>
                      <a:pPr marL="0" marR="0">
                        <a:lnSpc>
                          <a:spcPct val="115000"/>
                        </a:lnSpc>
                        <a:spcAft>
                          <a:spcPts val="800"/>
                        </a:spcAft>
                        <a:buNone/>
                      </a:pPr>
                      <a:r>
                        <a:rPr lang="en-US" sz="1600">
                          <a:effectLst/>
                        </a:rPr>
                        <a:t>Type:  Electrical Traction</a:t>
                      </a:r>
                    </a:p>
                    <a:p>
                      <a:pPr marL="0" marR="0">
                        <a:lnSpc>
                          <a:spcPct val="115000"/>
                        </a:lnSpc>
                        <a:spcAft>
                          <a:spcPts val="800"/>
                        </a:spcAft>
                        <a:buNone/>
                      </a:pPr>
                      <a:r>
                        <a:rPr lang="en-US" sz="1600">
                          <a:effectLst/>
                        </a:rPr>
                        <a:t>Location: Croton Filtration Plant (CFP)-SE corner, 3701 Jerome Avenue, Bronx, NY</a:t>
                      </a:r>
                      <a:endParaRPr lang="en-US" sz="1600">
                        <a:effectLst/>
                        <a:latin typeface="Aptos" panose="020B0004020202020204" pitchFamily="34" charset="0"/>
                        <a:ea typeface="Aptos" panose="020B0004020202020204" pitchFamily="34" charset="0"/>
                        <a:cs typeface="Arial" panose="020B0604020202020204" pitchFamily="34" charset="0"/>
                      </a:endParaRPr>
                    </a:p>
                  </a:txBody>
                  <a:tcPr marL="29178" marR="29178" marT="0" marB="0" anchor="ctr"/>
                </a:tc>
                <a:tc>
                  <a:txBody>
                    <a:bodyPr/>
                    <a:lstStyle/>
                    <a:p>
                      <a:pPr marL="0" marR="0" algn="ctr">
                        <a:lnSpc>
                          <a:spcPct val="115000"/>
                        </a:lnSpc>
                        <a:spcAft>
                          <a:spcPts val="800"/>
                        </a:spcAft>
                        <a:buNone/>
                      </a:pPr>
                      <a:r>
                        <a:rPr lang="en-US" sz="1600">
                          <a:effectLst/>
                        </a:rPr>
                        <a:t>1</a:t>
                      </a:r>
                      <a:endParaRPr lang="en-US" sz="1600">
                        <a:effectLst/>
                        <a:latin typeface="Aptos" panose="020B0004020202020204" pitchFamily="34" charset="0"/>
                        <a:ea typeface="Aptos" panose="020B0004020202020204" pitchFamily="34" charset="0"/>
                        <a:cs typeface="Arial" panose="020B0604020202020204" pitchFamily="34" charset="0"/>
                      </a:endParaRPr>
                    </a:p>
                  </a:txBody>
                  <a:tcPr marL="29178" marR="29178" marT="0" marB="0" anchor="ctr"/>
                </a:tc>
                <a:tc>
                  <a:txBody>
                    <a:bodyPr/>
                    <a:lstStyle/>
                    <a:p>
                      <a:pPr marL="0" marR="0">
                        <a:lnSpc>
                          <a:spcPct val="115000"/>
                        </a:lnSpc>
                        <a:spcAft>
                          <a:spcPts val="800"/>
                        </a:spcAft>
                        <a:buNone/>
                      </a:pPr>
                      <a:r>
                        <a:rPr lang="en-US" sz="1600">
                          <a:effectLst/>
                        </a:rPr>
                        <a:t>12/2024 Annual, Semi-annual &amp; Quarterly Preventive Maintenance</a:t>
                      </a:r>
                    </a:p>
                    <a:p>
                      <a:pPr marL="0" marR="0">
                        <a:lnSpc>
                          <a:spcPct val="115000"/>
                        </a:lnSpc>
                        <a:spcAft>
                          <a:spcPts val="800"/>
                        </a:spcAft>
                        <a:buNone/>
                      </a:pPr>
                      <a:r>
                        <a:rPr lang="en-US" sz="1600">
                          <a:effectLst/>
                        </a:rPr>
                        <a:t>03/2025 Quarterly Preventive Maintenance</a:t>
                      </a:r>
                    </a:p>
                    <a:p>
                      <a:pPr marL="0" marR="0">
                        <a:lnSpc>
                          <a:spcPct val="115000"/>
                        </a:lnSpc>
                        <a:spcAft>
                          <a:spcPts val="800"/>
                        </a:spcAft>
                        <a:buNone/>
                      </a:pPr>
                      <a:r>
                        <a:rPr lang="en-US" sz="1600">
                          <a:effectLst/>
                        </a:rPr>
                        <a:t>12/2024 CAT-1</a:t>
                      </a:r>
                      <a:endParaRPr lang="en-US" sz="1600">
                        <a:effectLst/>
                        <a:latin typeface="Aptos" panose="020B0004020202020204" pitchFamily="34" charset="0"/>
                        <a:ea typeface="Aptos" panose="020B0004020202020204" pitchFamily="34" charset="0"/>
                        <a:cs typeface="Arial" panose="020B0604020202020204" pitchFamily="34" charset="0"/>
                      </a:endParaRPr>
                    </a:p>
                  </a:txBody>
                  <a:tcPr marL="29178" marR="29178" marT="0" marB="0" anchor="ctr"/>
                </a:tc>
                <a:extLst>
                  <a:ext uri="{0D108BD9-81ED-4DB2-BD59-A6C34878D82A}">
                    <a16:rowId xmlns:a16="http://schemas.microsoft.com/office/drawing/2014/main" val="2164907065"/>
                  </a:ext>
                </a:extLst>
              </a:tr>
              <a:tr h="1594109">
                <a:tc>
                  <a:txBody>
                    <a:bodyPr/>
                    <a:lstStyle/>
                    <a:p>
                      <a:pPr marL="0" marR="0" algn="ctr">
                        <a:lnSpc>
                          <a:spcPct val="115000"/>
                        </a:lnSpc>
                        <a:spcAft>
                          <a:spcPts val="800"/>
                        </a:spcAft>
                        <a:buNone/>
                      </a:pPr>
                      <a:r>
                        <a:rPr lang="en-US" sz="2000">
                          <a:effectLst/>
                        </a:rPr>
                        <a:t>5</a:t>
                      </a:r>
                      <a:endParaRPr lang="en-US" sz="2000">
                        <a:effectLst/>
                        <a:latin typeface="Aptos" panose="020B0004020202020204" pitchFamily="34" charset="0"/>
                        <a:ea typeface="Aptos" panose="020B0004020202020204" pitchFamily="34" charset="0"/>
                        <a:cs typeface="Arial" panose="020B0604020202020204" pitchFamily="34" charset="0"/>
                      </a:endParaRPr>
                    </a:p>
                  </a:txBody>
                  <a:tcPr marL="29178" marR="29178" marT="0" marB="0" anchor="ctr"/>
                </a:tc>
                <a:tc>
                  <a:txBody>
                    <a:bodyPr/>
                    <a:lstStyle/>
                    <a:p>
                      <a:pPr marL="0" marR="0">
                        <a:lnSpc>
                          <a:spcPct val="115000"/>
                        </a:lnSpc>
                        <a:spcAft>
                          <a:spcPts val="800"/>
                        </a:spcAft>
                        <a:buNone/>
                      </a:pPr>
                      <a:r>
                        <a:rPr lang="en-US" sz="1600">
                          <a:effectLst/>
                        </a:rPr>
                        <a:t>Passenger Elevator </a:t>
                      </a:r>
                    </a:p>
                    <a:p>
                      <a:pPr marL="0" marR="0">
                        <a:lnSpc>
                          <a:spcPct val="115000"/>
                        </a:lnSpc>
                        <a:spcAft>
                          <a:spcPts val="800"/>
                        </a:spcAft>
                        <a:buNone/>
                      </a:pPr>
                      <a:r>
                        <a:rPr lang="en-US" sz="1600">
                          <a:effectLst/>
                        </a:rPr>
                        <a:t>Tag: PE-3</a:t>
                      </a:r>
                    </a:p>
                    <a:p>
                      <a:pPr marL="0" marR="0">
                        <a:lnSpc>
                          <a:spcPct val="115000"/>
                        </a:lnSpc>
                        <a:spcAft>
                          <a:spcPts val="800"/>
                        </a:spcAft>
                        <a:buNone/>
                      </a:pPr>
                      <a:r>
                        <a:rPr lang="en-US" sz="1600">
                          <a:effectLst/>
                        </a:rPr>
                        <a:t>Type:  Electrical Traction</a:t>
                      </a:r>
                    </a:p>
                    <a:p>
                      <a:pPr marL="0" marR="0">
                        <a:lnSpc>
                          <a:spcPct val="115000"/>
                        </a:lnSpc>
                        <a:spcAft>
                          <a:spcPts val="800"/>
                        </a:spcAft>
                        <a:buNone/>
                      </a:pPr>
                      <a:r>
                        <a:rPr lang="en-US" sz="1600">
                          <a:effectLst/>
                        </a:rPr>
                        <a:t>Location: Croton Filtration Plant (CFP)-SW corner, 3701 Jerome Avenue, Bronx, NY</a:t>
                      </a:r>
                      <a:endParaRPr lang="en-US" sz="1600">
                        <a:effectLst/>
                        <a:latin typeface="Aptos" panose="020B0004020202020204" pitchFamily="34" charset="0"/>
                        <a:ea typeface="Aptos" panose="020B0004020202020204" pitchFamily="34" charset="0"/>
                        <a:cs typeface="Arial" panose="020B0604020202020204" pitchFamily="34" charset="0"/>
                      </a:endParaRPr>
                    </a:p>
                  </a:txBody>
                  <a:tcPr marL="29178" marR="29178" marT="0" marB="0" anchor="ctr"/>
                </a:tc>
                <a:tc>
                  <a:txBody>
                    <a:bodyPr/>
                    <a:lstStyle/>
                    <a:p>
                      <a:pPr marL="0" marR="0" algn="ctr">
                        <a:lnSpc>
                          <a:spcPct val="115000"/>
                        </a:lnSpc>
                        <a:spcAft>
                          <a:spcPts val="800"/>
                        </a:spcAft>
                        <a:buNone/>
                      </a:pPr>
                      <a:r>
                        <a:rPr lang="en-US" sz="1600">
                          <a:effectLst/>
                        </a:rPr>
                        <a:t>1</a:t>
                      </a:r>
                      <a:endParaRPr lang="en-US" sz="1600">
                        <a:effectLst/>
                        <a:latin typeface="Aptos" panose="020B0004020202020204" pitchFamily="34" charset="0"/>
                        <a:ea typeface="Aptos" panose="020B0004020202020204" pitchFamily="34" charset="0"/>
                        <a:cs typeface="Arial" panose="020B0604020202020204" pitchFamily="34" charset="0"/>
                      </a:endParaRPr>
                    </a:p>
                  </a:txBody>
                  <a:tcPr marL="29178" marR="29178" marT="0" marB="0" anchor="ctr"/>
                </a:tc>
                <a:tc>
                  <a:txBody>
                    <a:bodyPr/>
                    <a:lstStyle/>
                    <a:p>
                      <a:pPr marL="0" marR="0">
                        <a:lnSpc>
                          <a:spcPct val="115000"/>
                        </a:lnSpc>
                        <a:spcAft>
                          <a:spcPts val="800"/>
                        </a:spcAft>
                        <a:buNone/>
                      </a:pPr>
                      <a:r>
                        <a:rPr lang="en-US" sz="1600">
                          <a:effectLst/>
                        </a:rPr>
                        <a:t>12/2024 Annual, Semi-annual &amp; Quarterly Preventive Maintenance</a:t>
                      </a:r>
                    </a:p>
                    <a:p>
                      <a:pPr marL="0" marR="0">
                        <a:lnSpc>
                          <a:spcPct val="115000"/>
                        </a:lnSpc>
                        <a:spcAft>
                          <a:spcPts val="800"/>
                        </a:spcAft>
                        <a:buNone/>
                      </a:pPr>
                      <a:r>
                        <a:rPr lang="en-US" sz="1600">
                          <a:effectLst/>
                        </a:rPr>
                        <a:t>12/2024 CAT-1</a:t>
                      </a:r>
                    </a:p>
                    <a:p>
                      <a:pPr marL="0" marR="0">
                        <a:lnSpc>
                          <a:spcPct val="115000"/>
                        </a:lnSpc>
                        <a:spcAft>
                          <a:spcPts val="800"/>
                        </a:spcAft>
                        <a:buNone/>
                      </a:pPr>
                      <a:r>
                        <a:rPr lang="en-US" sz="1600">
                          <a:effectLst/>
                        </a:rPr>
                        <a:t>This Elevator has been out of service since January 2025 due to needed repairs.  Repairs will need to be completed to put this Elevator back in service.</a:t>
                      </a:r>
                      <a:endParaRPr lang="en-US" sz="1600">
                        <a:effectLst/>
                        <a:latin typeface="Aptos" panose="020B0004020202020204" pitchFamily="34" charset="0"/>
                        <a:ea typeface="Aptos" panose="020B0004020202020204" pitchFamily="34" charset="0"/>
                        <a:cs typeface="Arial" panose="020B0604020202020204" pitchFamily="34" charset="0"/>
                      </a:endParaRPr>
                    </a:p>
                  </a:txBody>
                  <a:tcPr marL="29178" marR="29178" marT="0" marB="0" anchor="ctr"/>
                </a:tc>
                <a:extLst>
                  <a:ext uri="{0D108BD9-81ED-4DB2-BD59-A6C34878D82A}">
                    <a16:rowId xmlns:a16="http://schemas.microsoft.com/office/drawing/2014/main" val="3582560496"/>
                  </a:ext>
                </a:extLst>
              </a:tr>
            </a:tbl>
          </a:graphicData>
        </a:graphic>
      </p:graphicFrame>
    </p:spTree>
    <p:extLst>
      <p:ext uri="{BB962C8B-B14F-4D97-AF65-F5344CB8AC3E}">
        <p14:creationId xmlns:p14="http://schemas.microsoft.com/office/powerpoint/2010/main" val="32666974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6C03A5-F0F3-3537-340A-3AAEBA330E4B}"/>
            </a:ext>
          </a:extLst>
        </p:cNvPr>
        <p:cNvGrpSpPr/>
        <p:nvPr/>
      </p:nvGrpSpPr>
      <p:grpSpPr>
        <a:xfrm>
          <a:off x="0" y="0"/>
          <a:ext cx="0" cy="0"/>
          <a:chOff x="0" y="0"/>
          <a:chExt cx="0" cy="0"/>
        </a:xfrm>
      </p:grpSpPr>
      <p:sp>
        <p:nvSpPr>
          <p:cNvPr id="8" name="TextBox 7">
            <a:extLst>
              <a:ext uri="{FF2B5EF4-FFF2-40B4-BE49-F238E27FC236}">
                <a16:creationId xmlns:a16="http://schemas.microsoft.com/office/drawing/2014/main" id="{C227665E-DA68-FA1D-E971-F81CEF5F3F70}"/>
              </a:ext>
            </a:extLst>
          </p:cNvPr>
          <p:cNvSpPr txBox="1"/>
          <p:nvPr/>
        </p:nvSpPr>
        <p:spPr>
          <a:xfrm>
            <a:off x="1" y="0"/>
            <a:ext cx="15544800" cy="1285875"/>
          </a:xfrm>
          <a:prstGeom prst="rect">
            <a:avLst/>
          </a:prstGeom>
          <a:solidFill>
            <a:srgbClr val="00529B"/>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 name="TextBox 10">
            <a:extLst>
              <a:ext uri="{FF2B5EF4-FFF2-40B4-BE49-F238E27FC236}">
                <a16:creationId xmlns:a16="http://schemas.microsoft.com/office/drawing/2014/main" id="{7D7A15EC-F221-9A90-78A2-479C97C38722}"/>
              </a:ext>
            </a:extLst>
          </p:cNvPr>
          <p:cNvSpPr txBox="1"/>
          <p:nvPr/>
        </p:nvSpPr>
        <p:spPr>
          <a:xfrm>
            <a:off x="2417736" y="250521"/>
            <a:ext cx="11654725" cy="78483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500" b="1" i="0" u="none" strike="noStrike" kern="1200" cap="none" spc="0" normalizeH="0" baseline="0" noProof="0">
                <a:ln>
                  <a:noFill/>
                </a:ln>
                <a:solidFill>
                  <a:prstClr val="white"/>
                </a:solidFill>
                <a:effectLst/>
                <a:uLnTx/>
                <a:uFillTx/>
                <a:latin typeface="Calibri" panose="020F0502020204030204"/>
                <a:ea typeface="+mn-ea"/>
                <a:cs typeface="+mn-cs"/>
              </a:rPr>
              <a:t>Contract Summary/Scope of Work</a:t>
            </a:r>
          </a:p>
        </p:txBody>
      </p:sp>
      <p:pic>
        <p:nvPicPr>
          <p:cNvPr id="3" name="Picture 2">
            <a:extLst>
              <a:ext uri="{FF2B5EF4-FFF2-40B4-BE49-F238E27FC236}">
                <a16:creationId xmlns:a16="http://schemas.microsoft.com/office/drawing/2014/main" id="{F39BC983-214B-4828-3A02-620861D56BB7}"/>
              </a:ext>
            </a:extLst>
          </p:cNvPr>
          <p:cNvPicPr>
            <a:picLocks noChangeAspect="1"/>
          </p:cNvPicPr>
          <p:nvPr/>
        </p:nvPicPr>
        <p:blipFill>
          <a:blip r:embed="rId3"/>
          <a:stretch>
            <a:fillRect/>
          </a:stretch>
        </p:blipFill>
        <p:spPr>
          <a:xfrm>
            <a:off x="66918" y="42861"/>
            <a:ext cx="2066925" cy="1200150"/>
          </a:xfrm>
          <a:prstGeom prst="rect">
            <a:avLst/>
          </a:prstGeom>
        </p:spPr>
      </p:pic>
      <p:sp>
        <p:nvSpPr>
          <p:cNvPr id="6" name="TextBox 5">
            <a:extLst>
              <a:ext uri="{FF2B5EF4-FFF2-40B4-BE49-F238E27FC236}">
                <a16:creationId xmlns:a16="http://schemas.microsoft.com/office/drawing/2014/main" id="{8CFE6947-689F-DB9E-19CF-F30826645417}"/>
              </a:ext>
            </a:extLst>
          </p:cNvPr>
          <p:cNvSpPr txBox="1"/>
          <p:nvPr/>
        </p:nvSpPr>
        <p:spPr>
          <a:xfrm>
            <a:off x="420130" y="1536396"/>
            <a:ext cx="14753967" cy="1077218"/>
          </a:xfrm>
          <a:prstGeom prst="rect">
            <a:avLst/>
          </a:prstGeom>
          <a:noFill/>
        </p:spPr>
        <p:txBody>
          <a:bodyPr wrap="square" rtlCol="0">
            <a:spAutoFit/>
          </a:bodyPr>
          <a:lstStyle/>
          <a:p>
            <a:pPr marL="457200" marR="475615" lvl="0" indent="0" algn="l" defTabSz="457200" rtl="0" eaLnBrk="1" fontAlgn="auto" latinLnBrk="0" hangingPunct="1">
              <a:lnSpc>
                <a:spcPct val="100000"/>
              </a:lnSpc>
              <a:spcBef>
                <a:spcPts val="0"/>
              </a:spcBef>
              <a:spcAft>
                <a:spcPts val="0"/>
              </a:spcAft>
              <a:buClrTx/>
              <a:buSzTx/>
              <a:buFontTx/>
              <a:buNone/>
              <a:tabLst/>
              <a:defRPr/>
            </a:pPr>
            <a:endParaRPr kumimoji="0" lang="en-US" sz="3600" b="1"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mn-cs"/>
            </a:endParaRPr>
          </a:p>
          <a:p>
            <a:pPr marL="457200" marR="0" lvl="0" indent="0" algn="l" defTabSz="4572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mn-cs"/>
            </a:endParaRPr>
          </a:p>
        </p:txBody>
      </p:sp>
      <p:sp>
        <p:nvSpPr>
          <p:cNvPr id="9" name="Rectangle 1">
            <a:extLst>
              <a:ext uri="{FF2B5EF4-FFF2-40B4-BE49-F238E27FC236}">
                <a16:creationId xmlns:a16="http://schemas.microsoft.com/office/drawing/2014/main" id="{70E586C9-CD90-7A45-F379-C9F5395FC7A4}"/>
              </a:ext>
            </a:extLst>
          </p:cNvPr>
          <p:cNvSpPr>
            <a:spLocks noChangeArrowheads="1"/>
          </p:cNvSpPr>
          <p:nvPr/>
        </p:nvSpPr>
        <p:spPr bwMode="auto">
          <a:xfrm>
            <a:off x="5316538" y="-1312863"/>
            <a:ext cx="155448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rPr>
              <a:t> </a:t>
            </a: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graphicFrame>
        <p:nvGraphicFramePr>
          <p:cNvPr id="2" name="Table 1">
            <a:extLst>
              <a:ext uri="{FF2B5EF4-FFF2-40B4-BE49-F238E27FC236}">
                <a16:creationId xmlns:a16="http://schemas.microsoft.com/office/drawing/2014/main" id="{EF1D1EEE-5863-EE32-27E5-E87B08C84E9C}"/>
              </a:ext>
            </a:extLst>
          </p:cNvPr>
          <p:cNvGraphicFramePr>
            <a:graphicFrameLocks noGrp="1"/>
          </p:cNvGraphicFramePr>
          <p:nvPr/>
        </p:nvGraphicFramePr>
        <p:xfrm>
          <a:off x="182801" y="1536396"/>
          <a:ext cx="14941869" cy="8156768"/>
        </p:xfrm>
        <a:graphic>
          <a:graphicData uri="http://schemas.openxmlformats.org/drawingml/2006/table">
            <a:tbl>
              <a:tblPr firstRow="1" firstCol="1" bandRow="1">
                <a:tableStyleId>{5C22544A-7EE6-4342-B048-85BDC9FD1C3A}</a:tableStyleId>
              </a:tblPr>
              <a:tblGrid>
                <a:gridCol w="1127687">
                  <a:extLst>
                    <a:ext uri="{9D8B030D-6E8A-4147-A177-3AD203B41FA5}">
                      <a16:colId xmlns:a16="http://schemas.microsoft.com/office/drawing/2014/main" val="1398267177"/>
                    </a:ext>
                  </a:extLst>
                </a:gridCol>
                <a:gridCol w="6933626">
                  <a:extLst>
                    <a:ext uri="{9D8B030D-6E8A-4147-A177-3AD203B41FA5}">
                      <a16:colId xmlns:a16="http://schemas.microsoft.com/office/drawing/2014/main" val="4058834114"/>
                    </a:ext>
                  </a:extLst>
                </a:gridCol>
                <a:gridCol w="914400">
                  <a:extLst>
                    <a:ext uri="{9D8B030D-6E8A-4147-A177-3AD203B41FA5}">
                      <a16:colId xmlns:a16="http://schemas.microsoft.com/office/drawing/2014/main" val="2625693904"/>
                    </a:ext>
                  </a:extLst>
                </a:gridCol>
                <a:gridCol w="5966156">
                  <a:extLst>
                    <a:ext uri="{9D8B030D-6E8A-4147-A177-3AD203B41FA5}">
                      <a16:colId xmlns:a16="http://schemas.microsoft.com/office/drawing/2014/main" val="1803424547"/>
                    </a:ext>
                  </a:extLst>
                </a:gridCol>
              </a:tblGrid>
              <a:tr h="244863">
                <a:tc>
                  <a:txBody>
                    <a:bodyPr/>
                    <a:lstStyle/>
                    <a:p>
                      <a:pPr marL="0" marR="0">
                        <a:lnSpc>
                          <a:spcPct val="115000"/>
                        </a:lnSpc>
                        <a:spcAft>
                          <a:spcPts val="800"/>
                        </a:spcAft>
                        <a:buNone/>
                      </a:pPr>
                      <a:r>
                        <a:rPr lang="en-US" sz="2000">
                          <a:effectLst/>
                        </a:rPr>
                        <a:t>Item No.</a:t>
                      </a:r>
                      <a:endParaRPr lang="en-US" sz="2000">
                        <a:effectLst/>
                        <a:latin typeface="Aptos" panose="020B0004020202020204" pitchFamily="34" charset="0"/>
                        <a:ea typeface="Aptos" panose="020B0004020202020204" pitchFamily="34" charset="0"/>
                        <a:cs typeface="Arial" panose="020B0604020202020204" pitchFamily="34" charset="0"/>
                      </a:endParaRPr>
                    </a:p>
                  </a:txBody>
                  <a:tcPr marL="29178" marR="29178" marT="0" marB="0"/>
                </a:tc>
                <a:tc>
                  <a:txBody>
                    <a:bodyPr/>
                    <a:lstStyle/>
                    <a:p>
                      <a:pPr marL="0" marR="0">
                        <a:lnSpc>
                          <a:spcPct val="115000"/>
                        </a:lnSpc>
                        <a:spcAft>
                          <a:spcPts val="800"/>
                        </a:spcAft>
                        <a:buNone/>
                      </a:pPr>
                      <a:r>
                        <a:rPr lang="en-US" sz="2000">
                          <a:effectLst/>
                        </a:rPr>
                        <a:t>Equipment Type</a:t>
                      </a:r>
                      <a:endParaRPr lang="en-US" sz="2000">
                        <a:effectLst/>
                        <a:latin typeface="Aptos" panose="020B0004020202020204" pitchFamily="34" charset="0"/>
                        <a:ea typeface="Aptos" panose="020B0004020202020204" pitchFamily="34" charset="0"/>
                        <a:cs typeface="Arial" panose="020B0604020202020204" pitchFamily="34" charset="0"/>
                      </a:endParaRPr>
                    </a:p>
                  </a:txBody>
                  <a:tcPr marL="29178" marR="29178" marT="0" marB="0"/>
                </a:tc>
                <a:tc>
                  <a:txBody>
                    <a:bodyPr/>
                    <a:lstStyle/>
                    <a:p>
                      <a:pPr marL="0" marR="0">
                        <a:lnSpc>
                          <a:spcPct val="115000"/>
                        </a:lnSpc>
                        <a:spcAft>
                          <a:spcPts val="800"/>
                        </a:spcAft>
                        <a:buNone/>
                      </a:pPr>
                      <a:r>
                        <a:rPr lang="en-US" sz="2000">
                          <a:effectLst/>
                        </a:rPr>
                        <a:t>QTY </a:t>
                      </a:r>
                      <a:endParaRPr lang="en-US" sz="2000">
                        <a:effectLst/>
                        <a:latin typeface="Aptos" panose="020B0004020202020204" pitchFamily="34" charset="0"/>
                        <a:ea typeface="Aptos" panose="020B0004020202020204" pitchFamily="34" charset="0"/>
                        <a:cs typeface="Arial" panose="020B0604020202020204" pitchFamily="34" charset="0"/>
                      </a:endParaRPr>
                    </a:p>
                  </a:txBody>
                  <a:tcPr marL="29178" marR="29178" marT="0" marB="0"/>
                </a:tc>
                <a:tc>
                  <a:txBody>
                    <a:bodyPr/>
                    <a:lstStyle/>
                    <a:p>
                      <a:pPr marL="0" marR="0">
                        <a:lnSpc>
                          <a:spcPct val="115000"/>
                        </a:lnSpc>
                        <a:spcAft>
                          <a:spcPts val="800"/>
                        </a:spcAft>
                        <a:buNone/>
                      </a:pPr>
                      <a:r>
                        <a:rPr lang="en-US" sz="2000">
                          <a:effectLst/>
                        </a:rPr>
                        <a:t>Last Service Performed</a:t>
                      </a:r>
                      <a:endParaRPr lang="en-US" sz="2000">
                        <a:effectLst/>
                        <a:latin typeface="Aptos" panose="020B0004020202020204" pitchFamily="34" charset="0"/>
                        <a:ea typeface="Aptos" panose="020B0004020202020204" pitchFamily="34" charset="0"/>
                        <a:cs typeface="Arial" panose="020B0604020202020204" pitchFamily="34" charset="0"/>
                      </a:endParaRPr>
                    </a:p>
                  </a:txBody>
                  <a:tcPr marL="29178" marR="29178" marT="0" marB="0"/>
                </a:tc>
                <a:extLst>
                  <a:ext uri="{0D108BD9-81ED-4DB2-BD59-A6C34878D82A}">
                    <a16:rowId xmlns:a16="http://schemas.microsoft.com/office/drawing/2014/main" val="327820409"/>
                  </a:ext>
                </a:extLst>
              </a:tr>
              <a:tr h="1009211">
                <a:tc>
                  <a:txBody>
                    <a:bodyPr/>
                    <a:lstStyle/>
                    <a:p>
                      <a:pPr marL="0" marR="0">
                        <a:lnSpc>
                          <a:spcPct val="115000"/>
                        </a:lnSpc>
                        <a:spcAft>
                          <a:spcPts val="800"/>
                        </a:spcAft>
                        <a:buNone/>
                      </a:pPr>
                      <a:r>
                        <a:rPr lang="en-US" sz="2000">
                          <a:effectLst/>
                        </a:rPr>
                        <a:t>6</a:t>
                      </a:r>
                      <a:endParaRPr lang="en-US" sz="2000">
                        <a:effectLst/>
                        <a:latin typeface="Aptos" panose="020B0004020202020204" pitchFamily="34" charset="0"/>
                        <a:ea typeface="Aptos" panose="020B0004020202020204" pitchFamily="34" charset="0"/>
                        <a:cs typeface="Arial" panose="020B0604020202020204" pitchFamily="34" charset="0"/>
                      </a:endParaRPr>
                    </a:p>
                  </a:txBody>
                  <a:tcPr marL="29178" marR="29178" marT="0" marB="0"/>
                </a:tc>
                <a:tc>
                  <a:txBody>
                    <a:bodyPr/>
                    <a:lstStyle/>
                    <a:p>
                      <a:pPr marL="0" marR="0">
                        <a:lnSpc>
                          <a:spcPct val="115000"/>
                        </a:lnSpc>
                        <a:spcAft>
                          <a:spcPts val="800"/>
                        </a:spcAft>
                        <a:buNone/>
                      </a:pPr>
                      <a:r>
                        <a:rPr lang="en-US" sz="1600">
                          <a:effectLst/>
                        </a:rPr>
                        <a:t>Freight Elevator </a:t>
                      </a:r>
                    </a:p>
                    <a:p>
                      <a:pPr marL="0" marR="0">
                        <a:lnSpc>
                          <a:spcPct val="115000"/>
                        </a:lnSpc>
                        <a:spcAft>
                          <a:spcPts val="800"/>
                        </a:spcAft>
                        <a:buNone/>
                      </a:pPr>
                      <a:r>
                        <a:rPr lang="en-US" sz="1600">
                          <a:effectLst/>
                        </a:rPr>
                        <a:t>Tag: FE-1</a:t>
                      </a:r>
                    </a:p>
                    <a:p>
                      <a:pPr marL="0" marR="0">
                        <a:lnSpc>
                          <a:spcPct val="115000"/>
                        </a:lnSpc>
                        <a:spcAft>
                          <a:spcPts val="800"/>
                        </a:spcAft>
                        <a:buNone/>
                      </a:pPr>
                      <a:r>
                        <a:rPr lang="en-US" sz="1600">
                          <a:effectLst/>
                        </a:rPr>
                        <a:t>Type:  Hydraulic</a:t>
                      </a:r>
                    </a:p>
                    <a:p>
                      <a:pPr marL="0" marR="0">
                        <a:lnSpc>
                          <a:spcPct val="115000"/>
                        </a:lnSpc>
                        <a:spcAft>
                          <a:spcPts val="800"/>
                        </a:spcAft>
                        <a:buNone/>
                      </a:pPr>
                      <a:r>
                        <a:rPr lang="en-US" sz="1600">
                          <a:effectLst/>
                        </a:rPr>
                        <a:t>Location: Croton Filtration Plant (CFP)-NE corner, 3701 Jerome Avenue, Bronx, NY</a:t>
                      </a:r>
                      <a:endParaRPr lang="en-US" sz="1600">
                        <a:effectLst/>
                        <a:latin typeface="Aptos" panose="020B0004020202020204" pitchFamily="34" charset="0"/>
                        <a:ea typeface="Aptos" panose="020B0004020202020204" pitchFamily="34" charset="0"/>
                        <a:cs typeface="Arial" panose="020B0604020202020204" pitchFamily="34" charset="0"/>
                      </a:endParaRPr>
                    </a:p>
                  </a:txBody>
                  <a:tcPr marL="29178" marR="29178" marT="0" marB="0"/>
                </a:tc>
                <a:tc>
                  <a:txBody>
                    <a:bodyPr/>
                    <a:lstStyle/>
                    <a:p>
                      <a:pPr marL="0" marR="0" algn="ctr">
                        <a:lnSpc>
                          <a:spcPct val="115000"/>
                        </a:lnSpc>
                        <a:spcAft>
                          <a:spcPts val="800"/>
                        </a:spcAft>
                        <a:buNone/>
                      </a:pPr>
                      <a:r>
                        <a:rPr lang="en-US" sz="1600">
                          <a:effectLst/>
                        </a:rPr>
                        <a:t>1</a:t>
                      </a:r>
                      <a:endParaRPr lang="en-US" sz="1600">
                        <a:effectLst/>
                        <a:latin typeface="Aptos" panose="020B0004020202020204" pitchFamily="34" charset="0"/>
                        <a:ea typeface="Aptos" panose="020B0004020202020204" pitchFamily="34" charset="0"/>
                        <a:cs typeface="Arial" panose="020B0604020202020204" pitchFamily="34" charset="0"/>
                      </a:endParaRPr>
                    </a:p>
                  </a:txBody>
                  <a:tcPr marL="29178" marR="29178" marT="0" marB="0"/>
                </a:tc>
                <a:tc>
                  <a:txBody>
                    <a:bodyPr/>
                    <a:lstStyle/>
                    <a:p>
                      <a:pPr marL="0" marR="0">
                        <a:lnSpc>
                          <a:spcPct val="115000"/>
                        </a:lnSpc>
                        <a:spcAft>
                          <a:spcPts val="800"/>
                        </a:spcAft>
                        <a:buNone/>
                      </a:pPr>
                      <a:r>
                        <a:rPr lang="en-US" sz="1600">
                          <a:effectLst/>
                        </a:rPr>
                        <a:t>12/2024 Annual, Semi-annual &amp; Quarterly Preventive Maintenance</a:t>
                      </a:r>
                    </a:p>
                    <a:p>
                      <a:pPr marL="0" marR="0">
                        <a:lnSpc>
                          <a:spcPct val="115000"/>
                        </a:lnSpc>
                        <a:spcAft>
                          <a:spcPts val="800"/>
                        </a:spcAft>
                        <a:buNone/>
                      </a:pPr>
                      <a:r>
                        <a:rPr lang="en-US" sz="1600">
                          <a:effectLst/>
                        </a:rPr>
                        <a:t>03/2025 Quarterly Preventive Maintenance</a:t>
                      </a:r>
                    </a:p>
                    <a:p>
                      <a:pPr marL="0" marR="0">
                        <a:lnSpc>
                          <a:spcPct val="115000"/>
                        </a:lnSpc>
                        <a:spcAft>
                          <a:spcPts val="800"/>
                        </a:spcAft>
                        <a:buNone/>
                      </a:pPr>
                      <a:r>
                        <a:rPr lang="en-US" sz="1600">
                          <a:effectLst/>
                        </a:rPr>
                        <a:t>12/2024 CAT-1</a:t>
                      </a:r>
                      <a:endParaRPr lang="en-US" sz="1600">
                        <a:effectLst/>
                        <a:latin typeface="Aptos" panose="020B0004020202020204" pitchFamily="34" charset="0"/>
                        <a:ea typeface="Aptos" panose="020B0004020202020204" pitchFamily="34" charset="0"/>
                        <a:cs typeface="Arial" panose="020B0604020202020204" pitchFamily="34" charset="0"/>
                      </a:endParaRPr>
                    </a:p>
                  </a:txBody>
                  <a:tcPr marL="29178" marR="29178" marT="0" marB="0"/>
                </a:tc>
                <a:extLst>
                  <a:ext uri="{0D108BD9-81ED-4DB2-BD59-A6C34878D82A}">
                    <a16:rowId xmlns:a16="http://schemas.microsoft.com/office/drawing/2014/main" val="2579991382"/>
                  </a:ext>
                </a:extLst>
              </a:tr>
              <a:tr h="1009211">
                <a:tc>
                  <a:txBody>
                    <a:bodyPr/>
                    <a:lstStyle/>
                    <a:p>
                      <a:pPr marL="0" marR="0">
                        <a:lnSpc>
                          <a:spcPct val="115000"/>
                        </a:lnSpc>
                        <a:spcAft>
                          <a:spcPts val="800"/>
                        </a:spcAft>
                        <a:buNone/>
                      </a:pPr>
                      <a:r>
                        <a:rPr lang="en-US" sz="2000">
                          <a:effectLst/>
                        </a:rPr>
                        <a:t>7</a:t>
                      </a:r>
                      <a:endParaRPr lang="en-US" sz="2000">
                        <a:effectLst/>
                        <a:latin typeface="Aptos" panose="020B0004020202020204" pitchFamily="34" charset="0"/>
                        <a:ea typeface="Aptos" panose="020B0004020202020204" pitchFamily="34" charset="0"/>
                        <a:cs typeface="Arial" panose="020B0604020202020204" pitchFamily="34" charset="0"/>
                      </a:endParaRPr>
                    </a:p>
                  </a:txBody>
                  <a:tcPr marL="29178" marR="29178" marT="0" marB="0"/>
                </a:tc>
                <a:tc>
                  <a:txBody>
                    <a:bodyPr/>
                    <a:lstStyle/>
                    <a:p>
                      <a:pPr marL="0" marR="0">
                        <a:lnSpc>
                          <a:spcPct val="115000"/>
                        </a:lnSpc>
                        <a:spcAft>
                          <a:spcPts val="800"/>
                        </a:spcAft>
                        <a:buNone/>
                      </a:pPr>
                      <a:r>
                        <a:rPr lang="en-US" sz="1600">
                          <a:effectLst/>
                        </a:rPr>
                        <a:t>Freight Elevator </a:t>
                      </a:r>
                    </a:p>
                    <a:p>
                      <a:pPr marL="0" marR="0">
                        <a:lnSpc>
                          <a:spcPct val="115000"/>
                        </a:lnSpc>
                        <a:spcAft>
                          <a:spcPts val="800"/>
                        </a:spcAft>
                        <a:buNone/>
                      </a:pPr>
                      <a:r>
                        <a:rPr lang="en-US" sz="1600">
                          <a:effectLst/>
                        </a:rPr>
                        <a:t>Tag: FE-2</a:t>
                      </a:r>
                    </a:p>
                    <a:p>
                      <a:pPr marL="0" marR="0">
                        <a:lnSpc>
                          <a:spcPct val="115000"/>
                        </a:lnSpc>
                        <a:spcAft>
                          <a:spcPts val="800"/>
                        </a:spcAft>
                        <a:buNone/>
                      </a:pPr>
                      <a:r>
                        <a:rPr lang="en-US" sz="1600">
                          <a:effectLst/>
                        </a:rPr>
                        <a:t>Type:  Hydraulic</a:t>
                      </a:r>
                    </a:p>
                    <a:p>
                      <a:pPr marL="0" marR="0">
                        <a:lnSpc>
                          <a:spcPct val="115000"/>
                        </a:lnSpc>
                        <a:spcAft>
                          <a:spcPts val="800"/>
                        </a:spcAft>
                        <a:buNone/>
                      </a:pPr>
                      <a:r>
                        <a:rPr lang="en-US" sz="1600">
                          <a:effectLst/>
                        </a:rPr>
                        <a:t>Location: Croton Filtration Plant (CFP)-NW corner, 3701 Jerome Avenue, Bronx, NY</a:t>
                      </a:r>
                      <a:endParaRPr lang="en-US" sz="1600">
                        <a:effectLst/>
                        <a:latin typeface="Aptos" panose="020B0004020202020204" pitchFamily="34" charset="0"/>
                        <a:ea typeface="Aptos" panose="020B0004020202020204" pitchFamily="34" charset="0"/>
                        <a:cs typeface="Arial" panose="020B0604020202020204" pitchFamily="34" charset="0"/>
                      </a:endParaRPr>
                    </a:p>
                  </a:txBody>
                  <a:tcPr marL="29178" marR="29178" marT="0" marB="0"/>
                </a:tc>
                <a:tc>
                  <a:txBody>
                    <a:bodyPr/>
                    <a:lstStyle/>
                    <a:p>
                      <a:pPr marL="0" marR="0" algn="ctr">
                        <a:lnSpc>
                          <a:spcPct val="115000"/>
                        </a:lnSpc>
                        <a:spcAft>
                          <a:spcPts val="800"/>
                        </a:spcAft>
                        <a:buNone/>
                      </a:pPr>
                      <a:r>
                        <a:rPr lang="en-US" sz="1600">
                          <a:effectLst/>
                        </a:rPr>
                        <a:t>1</a:t>
                      </a:r>
                      <a:endParaRPr lang="en-US" sz="1600">
                        <a:effectLst/>
                        <a:latin typeface="Aptos" panose="020B0004020202020204" pitchFamily="34" charset="0"/>
                        <a:ea typeface="Aptos" panose="020B0004020202020204" pitchFamily="34" charset="0"/>
                        <a:cs typeface="Arial" panose="020B0604020202020204" pitchFamily="34" charset="0"/>
                      </a:endParaRPr>
                    </a:p>
                  </a:txBody>
                  <a:tcPr marL="29178" marR="29178" marT="0" marB="0"/>
                </a:tc>
                <a:tc>
                  <a:txBody>
                    <a:bodyPr/>
                    <a:lstStyle/>
                    <a:p>
                      <a:pPr marL="0" marR="0">
                        <a:lnSpc>
                          <a:spcPct val="115000"/>
                        </a:lnSpc>
                        <a:spcAft>
                          <a:spcPts val="800"/>
                        </a:spcAft>
                        <a:buNone/>
                      </a:pPr>
                      <a:r>
                        <a:rPr lang="en-US" sz="1600">
                          <a:effectLst/>
                        </a:rPr>
                        <a:t>12/2024 Annual, Semi-annual &amp; Quarterly Preventive Maintenance</a:t>
                      </a:r>
                    </a:p>
                    <a:p>
                      <a:pPr marL="0" marR="0">
                        <a:lnSpc>
                          <a:spcPct val="115000"/>
                        </a:lnSpc>
                        <a:spcAft>
                          <a:spcPts val="800"/>
                        </a:spcAft>
                        <a:buNone/>
                      </a:pPr>
                      <a:r>
                        <a:rPr lang="en-US" sz="1600">
                          <a:effectLst/>
                        </a:rPr>
                        <a:t>03/2025 Quarterly Preventive Maintenance</a:t>
                      </a:r>
                    </a:p>
                    <a:p>
                      <a:pPr marL="0" marR="0">
                        <a:lnSpc>
                          <a:spcPct val="115000"/>
                        </a:lnSpc>
                        <a:spcAft>
                          <a:spcPts val="800"/>
                        </a:spcAft>
                        <a:buNone/>
                      </a:pPr>
                      <a:r>
                        <a:rPr lang="en-US" sz="1600">
                          <a:effectLst/>
                        </a:rPr>
                        <a:t>12/2024 CAT-1</a:t>
                      </a:r>
                      <a:endParaRPr lang="en-US" sz="1600">
                        <a:effectLst/>
                        <a:latin typeface="Aptos" panose="020B0004020202020204" pitchFamily="34" charset="0"/>
                        <a:ea typeface="Aptos" panose="020B0004020202020204" pitchFamily="34" charset="0"/>
                        <a:cs typeface="Arial" panose="020B0604020202020204" pitchFamily="34" charset="0"/>
                      </a:endParaRPr>
                    </a:p>
                  </a:txBody>
                  <a:tcPr marL="29178" marR="29178" marT="0" marB="0"/>
                </a:tc>
                <a:extLst>
                  <a:ext uri="{0D108BD9-81ED-4DB2-BD59-A6C34878D82A}">
                    <a16:rowId xmlns:a16="http://schemas.microsoft.com/office/drawing/2014/main" val="3868100753"/>
                  </a:ext>
                </a:extLst>
              </a:tr>
              <a:tr h="1289512">
                <a:tc>
                  <a:txBody>
                    <a:bodyPr/>
                    <a:lstStyle/>
                    <a:p>
                      <a:pPr marL="0" marR="0">
                        <a:lnSpc>
                          <a:spcPct val="115000"/>
                        </a:lnSpc>
                        <a:spcAft>
                          <a:spcPts val="800"/>
                        </a:spcAft>
                        <a:buNone/>
                      </a:pPr>
                      <a:r>
                        <a:rPr lang="en-US" sz="2000">
                          <a:effectLst/>
                        </a:rPr>
                        <a:t>8</a:t>
                      </a:r>
                      <a:endParaRPr lang="en-US" sz="2000">
                        <a:effectLst/>
                        <a:latin typeface="Aptos" panose="020B0004020202020204" pitchFamily="34" charset="0"/>
                        <a:ea typeface="Aptos" panose="020B0004020202020204" pitchFamily="34" charset="0"/>
                        <a:cs typeface="Arial" panose="020B0604020202020204" pitchFamily="34" charset="0"/>
                      </a:endParaRPr>
                    </a:p>
                  </a:txBody>
                  <a:tcPr marL="29178" marR="29178" marT="0" marB="0"/>
                </a:tc>
                <a:tc>
                  <a:txBody>
                    <a:bodyPr/>
                    <a:lstStyle/>
                    <a:p>
                      <a:pPr marL="0" marR="0">
                        <a:lnSpc>
                          <a:spcPct val="115000"/>
                        </a:lnSpc>
                        <a:spcAft>
                          <a:spcPts val="800"/>
                        </a:spcAft>
                        <a:buNone/>
                      </a:pPr>
                      <a:r>
                        <a:rPr lang="en-US" sz="1600">
                          <a:effectLst/>
                        </a:rPr>
                        <a:t>Freight Elevator </a:t>
                      </a:r>
                    </a:p>
                    <a:p>
                      <a:pPr marL="0" marR="0">
                        <a:lnSpc>
                          <a:spcPct val="115000"/>
                        </a:lnSpc>
                        <a:spcAft>
                          <a:spcPts val="800"/>
                        </a:spcAft>
                        <a:buNone/>
                      </a:pPr>
                      <a:r>
                        <a:rPr lang="en-US" sz="1600">
                          <a:effectLst/>
                        </a:rPr>
                        <a:t>Type: Electrical Traction</a:t>
                      </a:r>
                    </a:p>
                    <a:p>
                      <a:pPr marL="0" marR="0">
                        <a:lnSpc>
                          <a:spcPct val="115000"/>
                        </a:lnSpc>
                        <a:spcAft>
                          <a:spcPts val="800"/>
                        </a:spcAft>
                        <a:buNone/>
                      </a:pPr>
                      <a:r>
                        <a:rPr lang="en-US" sz="1600">
                          <a:effectLst/>
                        </a:rPr>
                        <a:t>Location: (CLGH) Croton Lake Gatehouse,</a:t>
                      </a:r>
                    </a:p>
                    <a:p>
                      <a:pPr marL="0" marR="0">
                        <a:lnSpc>
                          <a:spcPct val="115000"/>
                        </a:lnSpc>
                        <a:spcAft>
                          <a:spcPts val="800"/>
                        </a:spcAft>
                        <a:buNone/>
                      </a:pPr>
                      <a:r>
                        <a:rPr lang="en-US" sz="1600">
                          <a:effectLst/>
                        </a:rPr>
                        <a:t>1120 Croton Dam Road,</a:t>
                      </a:r>
                    </a:p>
                    <a:p>
                      <a:pPr marL="0" marR="0">
                        <a:lnSpc>
                          <a:spcPct val="115000"/>
                        </a:lnSpc>
                        <a:spcAft>
                          <a:spcPts val="800"/>
                        </a:spcAft>
                        <a:buNone/>
                      </a:pPr>
                      <a:r>
                        <a:rPr lang="en-US" sz="1600">
                          <a:effectLst/>
                        </a:rPr>
                        <a:t>Yorktown Heights, NY</a:t>
                      </a:r>
                      <a:endParaRPr lang="en-US" sz="1600">
                        <a:effectLst/>
                        <a:latin typeface="Aptos" panose="020B0004020202020204" pitchFamily="34" charset="0"/>
                        <a:ea typeface="Aptos" panose="020B0004020202020204" pitchFamily="34" charset="0"/>
                        <a:cs typeface="Arial" panose="020B0604020202020204" pitchFamily="34" charset="0"/>
                      </a:endParaRPr>
                    </a:p>
                  </a:txBody>
                  <a:tcPr marL="29178" marR="29178" marT="0" marB="0"/>
                </a:tc>
                <a:tc>
                  <a:txBody>
                    <a:bodyPr/>
                    <a:lstStyle/>
                    <a:p>
                      <a:pPr marL="0" marR="0" algn="ctr">
                        <a:lnSpc>
                          <a:spcPct val="115000"/>
                        </a:lnSpc>
                        <a:spcAft>
                          <a:spcPts val="800"/>
                        </a:spcAft>
                        <a:buNone/>
                      </a:pPr>
                      <a:r>
                        <a:rPr lang="en-US" sz="1600">
                          <a:effectLst/>
                        </a:rPr>
                        <a:t>1</a:t>
                      </a:r>
                      <a:endParaRPr lang="en-US" sz="1600">
                        <a:effectLst/>
                        <a:latin typeface="Aptos" panose="020B0004020202020204" pitchFamily="34" charset="0"/>
                        <a:ea typeface="Aptos" panose="020B0004020202020204" pitchFamily="34" charset="0"/>
                        <a:cs typeface="Arial" panose="020B0604020202020204" pitchFamily="34" charset="0"/>
                      </a:endParaRPr>
                    </a:p>
                  </a:txBody>
                  <a:tcPr marL="29178" marR="29178" marT="0" marB="0"/>
                </a:tc>
                <a:tc>
                  <a:txBody>
                    <a:bodyPr/>
                    <a:lstStyle/>
                    <a:p>
                      <a:pPr marL="0" marR="0">
                        <a:lnSpc>
                          <a:spcPct val="115000"/>
                        </a:lnSpc>
                        <a:spcAft>
                          <a:spcPts val="800"/>
                        </a:spcAft>
                        <a:buNone/>
                      </a:pPr>
                      <a:r>
                        <a:rPr lang="en-US" sz="1600">
                          <a:effectLst/>
                        </a:rPr>
                        <a:t>01/2025 Annual Semi-annual &amp; Quarterly Preventive Maintenance</a:t>
                      </a:r>
                    </a:p>
                    <a:p>
                      <a:pPr marL="0" marR="0">
                        <a:lnSpc>
                          <a:spcPct val="115000"/>
                        </a:lnSpc>
                        <a:spcAft>
                          <a:spcPts val="800"/>
                        </a:spcAft>
                        <a:buNone/>
                      </a:pPr>
                      <a:r>
                        <a:rPr lang="en-US" sz="1600">
                          <a:effectLst/>
                        </a:rPr>
                        <a:t>06/2025 Semi-annual &amp; Quarterly Preventive Maintenance</a:t>
                      </a:r>
                    </a:p>
                    <a:p>
                      <a:pPr marL="0" marR="0">
                        <a:lnSpc>
                          <a:spcPct val="115000"/>
                        </a:lnSpc>
                        <a:spcAft>
                          <a:spcPts val="800"/>
                        </a:spcAft>
                        <a:buNone/>
                      </a:pPr>
                      <a:r>
                        <a:rPr lang="en-US" sz="1600">
                          <a:effectLst/>
                        </a:rPr>
                        <a:t>03/2024 CAT-1</a:t>
                      </a:r>
                      <a:endParaRPr lang="en-US" sz="1600">
                        <a:effectLst/>
                        <a:latin typeface="Aptos" panose="020B0004020202020204" pitchFamily="34" charset="0"/>
                        <a:ea typeface="Aptos" panose="020B0004020202020204" pitchFamily="34" charset="0"/>
                        <a:cs typeface="Arial" panose="020B0604020202020204" pitchFamily="34" charset="0"/>
                      </a:endParaRPr>
                    </a:p>
                  </a:txBody>
                  <a:tcPr marL="29178" marR="29178" marT="0" marB="0"/>
                </a:tc>
                <a:extLst>
                  <a:ext uri="{0D108BD9-81ED-4DB2-BD59-A6C34878D82A}">
                    <a16:rowId xmlns:a16="http://schemas.microsoft.com/office/drawing/2014/main" val="2912873441"/>
                  </a:ext>
                </a:extLst>
              </a:tr>
              <a:tr h="1289512">
                <a:tc>
                  <a:txBody>
                    <a:bodyPr/>
                    <a:lstStyle/>
                    <a:p>
                      <a:pPr marL="0" marR="0">
                        <a:lnSpc>
                          <a:spcPct val="115000"/>
                        </a:lnSpc>
                        <a:spcAft>
                          <a:spcPts val="800"/>
                        </a:spcAft>
                        <a:buNone/>
                      </a:pPr>
                      <a:r>
                        <a:rPr lang="en-US" sz="2000">
                          <a:effectLst/>
                        </a:rPr>
                        <a:t>9</a:t>
                      </a:r>
                      <a:endParaRPr lang="en-US" sz="2000">
                        <a:effectLst/>
                        <a:latin typeface="Aptos" panose="020B0004020202020204" pitchFamily="34" charset="0"/>
                        <a:ea typeface="Aptos" panose="020B0004020202020204" pitchFamily="34" charset="0"/>
                        <a:cs typeface="Arial" panose="020B0604020202020204" pitchFamily="34" charset="0"/>
                      </a:endParaRPr>
                    </a:p>
                  </a:txBody>
                  <a:tcPr marL="29178" marR="29178" marT="0" marB="0"/>
                </a:tc>
                <a:tc>
                  <a:txBody>
                    <a:bodyPr/>
                    <a:lstStyle/>
                    <a:p>
                      <a:pPr marL="0" marR="0">
                        <a:lnSpc>
                          <a:spcPct val="115000"/>
                        </a:lnSpc>
                        <a:spcAft>
                          <a:spcPts val="800"/>
                        </a:spcAft>
                        <a:buNone/>
                      </a:pPr>
                      <a:r>
                        <a:rPr lang="en-US" sz="1600">
                          <a:effectLst/>
                        </a:rPr>
                        <a:t>Passenger Elevator </a:t>
                      </a:r>
                    </a:p>
                    <a:p>
                      <a:pPr marL="0" marR="0">
                        <a:lnSpc>
                          <a:spcPct val="115000"/>
                        </a:lnSpc>
                        <a:spcAft>
                          <a:spcPts val="800"/>
                        </a:spcAft>
                        <a:buNone/>
                      </a:pPr>
                      <a:r>
                        <a:rPr lang="en-US" sz="1600">
                          <a:effectLst/>
                        </a:rPr>
                        <a:t>Type: Hydraulic</a:t>
                      </a:r>
                    </a:p>
                    <a:p>
                      <a:pPr marL="0" marR="0">
                        <a:lnSpc>
                          <a:spcPct val="115000"/>
                        </a:lnSpc>
                        <a:spcAft>
                          <a:spcPts val="800"/>
                        </a:spcAft>
                        <a:buNone/>
                      </a:pPr>
                      <a:r>
                        <a:rPr lang="en-US" sz="1600">
                          <a:effectLst/>
                        </a:rPr>
                        <a:t>Location: (CLGH) Croton Lake Gatehouse,</a:t>
                      </a:r>
                    </a:p>
                    <a:p>
                      <a:pPr marL="0" marR="0">
                        <a:lnSpc>
                          <a:spcPct val="115000"/>
                        </a:lnSpc>
                        <a:spcAft>
                          <a:spcPts val="800"/>
                        </a:spcAft>
                        <a:buNone/>
                      </a:pPr>
                      <a:r>
                        <a:rPr lang="en-US" sz="1600">
                          <a:effectLst/>
                        </a:rPr>
                        <a:t>1120 Croton Dam Road,</a:t>
                      </a:r>
                    </a:p>
                    <a:p>
                      <a:pPr marL="0" marR="0">
                        <a:lnSpc>
                          <a:spcPct val="115000"/>
                        </a:lnSpc>
                        <a:spcAft>
                          <a:spcPts val="800"/>
                        </a:spcAft>
                        <a:buNone/>
                      </a:pPr>
                      <a:r>
                        <a:rPr lang="en-US" sz="1600">
                          <a:effectLst/>
                        </a:rPr>
                        <a:t>Yorktown Heights, NY</a:t>
                      </a:r>
                      <a:endParaRPr lang="en-US" sz="1600">
                        <a:effectLst/>
                        <a:latin typeface="Aptos" panose="020B0004020202020204" pitchFamily="34" charset="0"/>
                        <a:ea typeface="Aptos" panose="020B0004020202020204" pitchFamily="34" charset="0"/>
                        <a:cs typeface="Arial" panose="020B0604020202020204" pitchFamily="34" charset="0"/>
                      </a:endParaRPr>
                    </a:p>
                  </a:txBody>
                  <a:tcPr marL="29178" marR="29178" marT="0" marB="0"/>
                </a:tc>
                <a:tc>
                  <a:txBody>
                    <a:bodyPr/>
                    <a:lstStyle/>
                    <a:p>
                      <a:pPr marL="0" marR="0" algn="ctr">
                        <a:lnSpc>
                          <a:spcPct val="115000"/>
                        </a:lnSpc>
                        <a:spcAft>
                          <a:spcPts val="800"/>
                        </a:spcAft>
                        <a:buNone/>
                      </a:pPr>
                      <a:r>
                        <a:rPr lang="en-US" sz="1600">
                          <a:effectLst/>
                        </a:rPr>
                        <a:t>1</a:t>
                      </a:r>
                      <a:endParaRPr lang="en-US" sz="1600">
                        <a:effectLst/>
                        <a:latin typeface="Aptos" panose="020B0004020202020204" pitchFamily="34" charset="0"/>
                        <a:ea typeface="Aptos" panose="020B0004020202020204" pitchFamily="34" charset="0"/>
                        <a:cs typeface="Arial" panose="020B0604020202020204" pitchFamily="34" charset="0"/>
                      </a:endParaRPr>
                    </a:p>
                  </a:txBody>
                  <a:tcPr marL="29178" marR="29178" marT="0" marB="0"/>
                </a:tc>
                <a:tc>
                  <a:txBody>
                    <a:bodyPr/>
                    <a:lstStyle/>
                    <a:p>
                      <a:pPr marL="0" marR="0">
                        <a:lnSpc>
                          <a:spcPct val="115000"/>
                        </a:lnSpc>
                        <a:spcAft>
                          <a:spcPts val="800"/>
                        </a:spcAft>
                        <a:buNone/>
                      </a:pPr>
                      <a:r>
                        <a:rPr lang="en-US" sz="1600">
                          <a:effectLst/>
                        </a:rPr>
                        <a:t>01/2025 Annual, Semi-annual &amp; Quarterly Preventive Maintenance</a:t>
                      </a:r>
                    </a:p>
                    <a:p>
                      <a:pPr marL="0" marR="0">
                        <a:lnSpc>
                          <a:spcPct val="115000"/>
                        </a:lnSpc>
                        <a:spcAft>
                          <a:spcPts val="800"/>
                        </a:spcAft>
                        <a:buNone/>
                      </a:pPr>
                      <a:r>
                        <a:rPr lang="en-US" sz="1600">
                          <a:effectLst/>
                        </a:rPr>
                        <a:t>06/2025 Semi-annual &amp; Quarterly Preventive Maintenance</a:t>
                      </a:r>
                    </a:p>
                    <a:p>
                      <a:pPr marL="0" marR="0">
                        <a:lnSpc>
                          <a:spcPct val="115000"/>
                        </a:lnSpc>
                        <a:spcAft>
                          <a:spcPts val="800"/>
                        </a:spcAft>
                        <a:buNone/>
                      </a:pPr>
                      <a:r>
                        <a:rPr lang="en-US" sz="1600">
                          <a:effectLst/>
                        </a:rPr>
                        <a:t>03/2024 CAT-1</a:t>
                      </a:r>
                      <a:endParaRPr lang="en-US" sz="1600">
                        <a:effectLst/>
                        <a:latin typeface="Aptos" panose="020B0004020202020204" pitchFamily="34" charset="0"/>
                        <a:ea typeface="Aptos" panose="020B0004020202020204" pitchFamily="34" charset="0"/>
                        <a:cs typeface="Arial" panose="020B0604020202020204" pitchFamily="34" charset="0"/>
                      </a:endParaRPr>
                    </a:p>
                  </a:txBody>
                  <a:tcPr marL="29178" marR="29178" marT="0" marB="0"/>
                </a:tc>
                <a:extLst>
                  <a:ext uri="{0D108BD9-81ED-4DB2-BD59-A6C34878D82A}">
                    <a16:rowId xmlns:a16="http://schemas.microsoft.com/office/drawing/2014/main" val="604897689"/>
                  </a:ext>
                </a:extLst>
              </a:tr>
              <a:tr h="1009211">
                <a:tc>
                  <a:txBody>
                    <a:bodyPr/>
                    <a:lstStyle/>
                    <a:p>
                      <a:pPr marL="0" marR="0">
                        <a:lnSpc>
                          <a:spcPct val="115000"/>
                        </a:lnSpc>
                        <a:spcAft>
                          <a:spcPts val="800"/>
                        </a:spcAft>
                        <a:buNone/>
                      </a:pPr>
                      <a:r>
                        <a:rPr lang="en-US" sz="2000">
                          <a:effectLst/>
                        </a:rPr>
                        <a:t>10 </a:t>
                      </a:r>
                      <a:endParaRPr lang="en-US" sz="2000">
                        <a:effectLst/>
                        <a:latin typeface="Aptos" panose="020B0004020202020204" pitchFamily="34" charset="0"/>
                        <a:ea typeface="Aptos" panose="020B0004020202020204" pitchFamily="34" charset="0"/>
                        <a:cs typeface="Arial" panose="020B0604020202020204" pitchFamily="34" charset="0"/>
                      </a:endParaRPr>
                    </a:p>
                  </a:txBody>
                  <a:tcPr marL="29178" marR="29178" marT="0" marB="0"/>
                </a:tc>
                <a:tc>
                  <a:txBody>
                    <a:bodyPr/>
                    <a:lstStyle/>
                    <a:p>
                      <a:pPr marL="0" marR="0">
                        <a:lnSpc>
                          <a:spcPct val="115000"/>
                        </a:lnSpc>
                        <a:spcAft>
                          <a:spcPts val="800"/>
                        </a:spcAft>
                        <a:buNone/>
                      </a:pPr>
                      <a:r>
                        <a:rPr lang="en-US" sz="1600">
                          <a:effectLst/>
                        </a:rPr>
                        <a:t>Freight Elevator </a:t>
                      </a:r>
                    </a:p>
                    <a:p>
                      <a:pPr marL="0" marR="0">
                        <a:lnSpc>
                          <a:spcPct val="115000"/>
                        </a:lnSpc>
                        <a:spcAft>
                          <a:spcPts val="800"/>
                        </a:spcAft>
                        <a:buNone/>
                      </a:pPr>
                      <a:r>
                        <a:rPr lang="en-US" sz="1600">
                          <a:effectLst/>
                        </a:rPr>
                        <a:t>Type: Rack and Pinion</a:t>
                      </a:r>
                    </a:p>
                    <a:p>
                      <a:pPr marL="0" marR="0">
                        <a:lnSpc>
                          <a:spcPct val="115000"/>
                        </a:lnSpc>
                        <a:spcAft>
                          <a:spcPts val="800"/>
                        </a:spcAft>
                        <a:buNone/>
                      </a:pPr>
                      <a:r>
                        <a:rPr lang="en-US" sz="1600">
                          <a:effectLst/>
                        </a:rPr>
                        <a:t>Location: Delaware Aqueduct Shaft 17, </a:t>
                      </a:r>
                    </a:p>
                    <a:p>
                      <a:pPr marL="0" marR="0">
                        <a:lnSpc>
                          <a:spcPct val="115000"/>
                        </a:lnSpc>
                        <a:spcAft>
                          <a:spcPts val="800"/>
                        </a:spcAft>
                        <a:buNone/>
                      </a:pPr>
                      <a:r>
                        <a:rPr lang="en-US" sz="1600">
                          <a:effectLst/>
                        </a:rPr>
                        <a:t>10 Cooney Hill Road, Armonk, NY</a:t>
                      </a:r>
                      <a:endParaRPr lang="en-US" sz="1600">
                        <a:effectLst/>
                        <a:latin typeface="Aptos" panose="020B0004020202020204" pitchFamily="34" charset="0"/>
                        <a:ea typeface="Aptos" panose="020B0004020202020204" pitchFamily="34" charset="0"/>
                        <a:cs typeface="Arial" panose="020B0604020202020204" pitchFamily="34" charset="0"/>
                      </a:endParaRPr>
                    </a:p>
                  </a:txBody>
                  <a:tcPr marL="29178" marR="29178" marT="0" marB="0"/>
                </a:tc>
                <a:tc>
                  <a:txBody>
                    <a:bodyPr/>
                    <a:lstStyle/>
                    <a:p>
                      <a:pPr marL="0" marR="0" algn="ctr">
                        <a:lnSpc>
                          <a:spcPct val="115000"/>
                        </a:lnSpc>
                        <a:spcAft>
                          <a:spcPts val="800"/>
                        </a:spcAft>
                        <a:buNone/>
                      </a:pPr>
                      <a:r>
                        <a:rPr lang="en-US" sz="1600">
                          <a:effectLst/>
                        </a:rPr>
                        <a:t>1</a:t>
                      </a:r>
                      <a:endParaRPr lang="en-US" sz="1600">
                        <a:effectLst/>
                        <a:latin typeface="Aptos" panose="020B0004020202020204" pitchFamily="34" charset="0"/>
                        <a:ea typeface="Aptos" panose="020B0004020202020204" pitchFamily="34" charset="0"/>
                        <a:cs typeface="Arial" panose="020B0604020202020204" pitchFamily="34" charset="0"/>
                      </a:endParaRPr>
                    </a:p>
                  </a:txBody>
                  <a:tcPr marL="29178" marR="29178" marT="0" marB="0"/>
                </a:tc>
                <a:tc>
                  <a:txBody>
                    <a:bodyPr/>
                    <a:lstStyle/>
                    <a:p>
                      <a:pPr marL="0" marR="0">
                        <a:lnSpc>
                          <a:spcPct val="115000"/>
                        </a:lnSpc>
                        <a:spcAft>
                          <a:spcPts val="800"/>
                        </a:spcAft>
                        <a:buNone/>
                      </a:pPr>
                      <a:r>
                        <a:rPr lang="en-US" sz="1600" dirty="0">
                          <a:effectLst/>
                        </a:rPr>
                        <a:t>This Elevator has been out of service for over 10 years and will need to be repaired before being put back into service.  DEP does not have any past service history for this elevator.</a:t>
                      </a:r>
                      <a:endParaRPr lang="en-US" sz="1600" dirty="0">
                        <a:effectLst/>
                        <a:latin typeface="Aptos" panose="020B0004020202020204" pitchFamily="34" charset="0"/>
                        <a:ea typeface="Aptos" panose="020B0004020202020204" pitchFamily="34" charset="0"/>
                        <a:cs typeface="Arial" panose="020B0604020202020204" pitchFamily="34" charset="0"/>
                      </a:endParaRPr>
                    </a:p>
                  </a:txBody>
                  <a:tcPr marL="29178" marR="29178" marT="0" marB="0"/>
                </a:tc>
                <a:extLst>
                  <a:ext uri="{0D108BD9-81ED-4DB2-BD59-A6C34878D82A}">
                    <a16:rowId xmlns:a16="http://schemas.microsoft.com/office/drawing/2014/main" val="3645764487"/>
                  </a:ext>
                </a:extLst>
              </a:tr>
            </a:tbl>
          </a:graphicData>
        </a:graphic>
      </p:graphicFrame>
    </p:spTree>
    <p:extLst>
      <p:ext uri="{BB962C8B-B14F-4D97-AF65-F5344CB8AC3E}">
        <p14:creationId xmlns:p14="http://schemas.microsoft.com/office/powerpoint/2010/main" val="11490962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929185-6692-58FD-2189-029FFBC40B70}"/>
            </a:ext>
          </a:extLst>
        </p:cNvPr>
        <p:cNvGrpSpPr/>
        <p:nvPr/>
      </p:nvGrpSpPr>
      <p:grpSpPr>
        <a:xfrm>
          <a:off x="0" y="0"/>
          <a:ext cx="0" cy="0"/>
          <a:chOff x="0" y="0"/>
          <a:chExt cx="0" cy="0"/>
        </a:xfrm>
      </p:grpSpPr>
      <p:sp>
        <p:nvSpPr>
          <p:cNvPr id="8" name="TextBox 7">
            <a:extLst>
              <a:ext uri="{FF2B5EF4-FFF2-40B4-BE49-F238E27FC236}">
                <a16:creationId xmlns:a16="http://schemas.microsoft.com/office/drawing/2014/main" id="{94215FC1-41AB-5F74-8095-8D5D973CE0F4}"/>
              </a:ext>
            </a:extLst>
          </p:cNvPr>
          <p:cNvSpPr txBox="1"/>
          <p:nvPr/>
        </p:nvSpPr>
        <p:spPr>
          <a:xfrm>
            <a:off x="1" y="0"/>
            <a:ext cx="15544800" cy="1285875"/>
          </a:xfrm>
          <a:prstGeom prst="rect">
            <a:avLst/>
          </a:prstGeom>
          <a:solidFill>
            <a:srgbClr val="00529B"/>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 name="TextBox 10">
            <a:extLst>
              <a:ext uri="{FF2B5EF4-FFF2-40B4-BE49-F238E27FC236}">
                <a16:creationId xmlns:a16="http://schemas.microsoft.com/office/drawing/2014/main" id="{0C725ABC-7710-9A6F-88DC-16F749FF5CB5}"/>
              </a:ext>
            </a:extLst>
          </p:cNvPr>
          <p:cNvSpPr txBox="1"/>
          <p:nvPr/>
        </p:nvSpPr>
        <p:spPr>
          <a:xfrm>
            <a:off x="2417736" y="250521"/>
            <a:ext cx="11654725" cy="78483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500" b="1" i="0" u="none" strike="noStrike" kern="1200" cap="none" spc="0" normalizeH="0" baseline="0" noProof="0">
                <a:ln>
                  <a:noFill/>
                </a:ln>
                <a:solidFill>
                  <a:prstClr val="white"/>
                </a:solidFill>
                <a:effectLst/>
                <a:uLnTx/>
                <a:uFillTx/>
                <a:latin typeface="Calibri" panose="020F0502020204030204"/>
                <a:ea typeface="+mn-ea"/>
                <a:cs typeface="+mn-cs"/>
              </a:rPr>
              <a:t>Contract Summary/Scope of Work</a:t>
            </a:r>
          </a:p>
        </p:txBody>
      </p:sp>
      <p:pic>
        <p:nvPicPr>
          <p:cNvPr id="3" name="Picture 2">
            <a:extLst>
              <a:ext uri="{FF2B5EF4-FFF2-40B4-BE49-F238E27FC236}">
                <a16:creationId xmlns:a16="http://schemas.microsoft.com/office/drawing/2014/main" id="{7072ECB6-E8CB-E23B-91AD-21F1CDE214D4}"/>
              </a:ext>
            </a:extLst>
          </p:cNvPr>
          <p:cNvPicPr>
            <a:picLocks noChangeAspect="1"/>
          </p:cNvPicPr>
          <p:nvPr/>
        </p:nvPicPr>
        <p:blipFill>
          <a:blip r:embed="rId3"/>
          <a:stretch>
            <a:fillRect/>
          </a:stretch>
        </p:blipFill>
        <p:spPr>
          <a:xfrm>
            <a:off x="66918" y="42861"/>
            <a:ext cx="2066925" cy="1200150"/>
          </a:xfrm>
          <a:prstGeom prst="rect">
            <a:avLst/>
          </a:prstGeom>
        </p:spPr>
      </p:pic>
      <p:sp>
        <p:nvSpPr>
          <p:cNvPr id="9" name="TextBox 8">
            <a:extLst>
              <a:ext uri="{FF2B5EF4-FFF2-40B4-BE49-F238E27FC236}">
                <a16:creationId xmlns:a16="http://schemas.microsoft.com/office/drawing/2014/main" id="{83147068-B24E-3BEC-0E05-D6FBFD89EF5C}"/>
              </a:ext>
            </a:extLst>
          </p:cNvPr>
          <p:cNvSpPr txBox="1"/>
          <p:nvPr/>
        </p:nvSpPr>
        <p:spPr>
          <a:xfrm>
            <a:off x="820293" y="1536396"/>
            <a:ext cx="13527139" cy="52322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Pts val="1200"/>
              <a:buFontTx/>
              <a:buNone/>
              <a:tabLst>
                <a:tab pos="685800" algn="l"/>
              </a:tabLst>
              <a:defRPr/>
            </a:pPr>
            <a:r>
              <a:rPr kumimoji="0" lang="en-US" sz="2800" b="1" i="0" u="none" strike="noStrike" kern="1200" cap="all" spc="0" normalizeH="0" baseline="0" noProof="0">
                <a:ln>
                  <a:noFill/>
                </a:ln>
                <a:solidFill>
                  <a:prstClr val="black"/>
                </a:solidFill>
                <a:effectLst/>
                <a:uLnTx/>
                <a:uFillTx/>
                <a:latin typeface="Times New Roman Bold" panose="02020803070505020304" pitchFamily="18" charset="0"/>
                <a:ea typeface="Times New Roman" panose="02020603050405020304" pitchFamily="18" charset="0"/>
                <a:cs typeface="+mn-cs"/>
              </a:rPr>
              <a:t>		</a:t>
            </a:r>
            <a:endParaRPr kumimoji="0" lang="en-US" sz="2800" b="0"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mn-cs"/>
            </a:endParaRPr>
          </a:p>
        </p:txBody>
      </p:sp>
      <p:sp>
        <p:nvSpPr>
          <p:cNvPr id="2" name="TextBox 3">
            <a:extLst>
              <a:ext uri="{FF2B5EF4-FFF2-40B4-BE49-F238E27FC236}">
                <a16:creationId xmlns:a16="http://schemas.microsoft.com/office/drawing/2014/main" id="{0C2C48D6-3383-F62D-9431-0EDC9E8CA7EA}"/>
              </a:ext>
            </a:extLst>
          </p:cNvPr>
          <p:cNvSpPr txBox="1"/>
          <p:nvPr/>
        </p:nvSpPr>
        <p:spPr>
          <a:xfrm>
            <a:off x="820293" y="1414503"/>
            <a:ext cx="12134300" cy="645113"/>
          </a:xfrm>
          <a:prstGeom prst="rect">
            <a:avLst/>
          </a:prstGeom>
          <a:noFill/>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457200" rtl="0" eaLnBrk="0" fontAlgn="auto" latinLnBrk="0" hangingPunct="0">
              <a:lnSpc>
                <a:spcPct val="107000"/>
              </a:lnSpc>
              <a:spcBef>
                <a:spcPts val="0"/>
              </a:spcBef>
              <a:spcAft>
                <a:spcPts val="800"/>
              </a:spcAft>
              <a:buClrTx/>
              <a:buSzTx/>
              <a:buFontTx/>
              <a:buNone/>
              <a:tabLst/>
              <a:defRPr/>
            </a:pPr>
            <a:r>
              <a:rPr lang="en-US" sz="36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Rack-and-Pinion Elevator Service</a:t>
            </a:r>
            <a:r>
              <a:rPr kumimoji="0" lang="en-US" sz="36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at Delaware Shaft 17</a:t>
            </a:r>
          </a:p>
        </p:txBody>
      </p:sp>
      <p:sp>
        <p:nvSpPr>
          <p:cNvPr id="5" name="TextBox 4">
            <a:extLst>
              <a:ext uri="{FF2B5EF4-FFF2-40B4-BE49-F238E27FC236}">
                <a16:creationId xmlns:a16="http://schemas.microsoft.com/office/drawing/2014/main" id="{EBC3E7C7-5724-40D3-323D-418DF7360578}"/>
              </a:ext>
            </a:extLst>
          </p:cNvPr>
          <p:cNvSpPr txBox="1"/>
          <p:nvPr/>
        </p:nvSpPr>
        <p:spPr>
          <a:xfrm>
            <a:off x="366920" y="2310137"/>
            <a:ext cx="8058623" cy="9448740"/>
          </a:xfrm>
          <a:prstGeom prst="rect">
            <a:avLst/>
          </a:prstGeom>
          <a:noFill/>
        </p:spPr>
        <p:txBody>
          <a:bodyPr wrap="square" lIns="91440" tIns="45720" rIns="91440" bIns="45720" rtlCol="0" anchor="t">
            <a:spAutoFit/>
          </a:bodyPr>
          <a:lstStyle/>
          <a:p>
            <a:pPr marL="914400" marR="475615" lvl="0" indent="-457200" algn="l" defTabSz="457200" rtl="0" eaLnBrk="1" fontAlgn="auto" latinLnBrk="0" hangingPunct="1">
              <a:spcBef>
                <a:spcPts val="0"/>
              </a:spcBef>
              <a:spcAft>
                <a:spcPts val="0"/>
              </a:spcAft>
              <a:buClrTx/>
              <a:buSzTx/>
              <a:buFont typeface="Arial" panose="020B0604020202020204" pitchFamily="34" charset="0"/>
              <a:buChar char="•"/>
              <a:tabLst/>
              <a:defRPr/>
            </a:pPr>
            <a:r>
              <a:rPr lang="en-US" sz="3200" dirty="0">
                <a:solidFill>
                  <a:prstClr val="black"/>
                </a:solidFill>
                <a:latin typeface="Times New Roman"/>
                <a:ea typeface="Times New Roman" panose="02020603050405020304" pitchFamily="18" charset="0"/>
                <a:cs typeface="Times New Roman" panose="02020603050405020304" pitchFamily="18" charset="0"/>
              </a:rPr>
              <a:t>Elevator History</a:t>
            </a:r>
          </a:p>
          <a:p>
            <a:pPr marL="1371600" marR="475615" lvl="1" indent="-457200">
              <a:buFont typeface="Wingdings" panose="05000000000000000000" pitchFamily="2" charset="2"/>
              <a:buChar char="§"/>
              <a:defRPr/>
            </a:pPr>
            <a:r>
              <a:rPr kumimoji="0" lang="en-US" sz="3200" i="0" u="none" strike="noStrike" kern="1200" cap="none" spc="0" normalizeH="0" baseline="0" noProof="0" dirty="0">
                <a:ln>
                  <a:noFill/>
                </a:ln>
                <a:solidFill>
                  <a:prstClr val="black"/>
                </a:solidFill>
                <a:effectLst/>
                <a:uLnTx/>
                <a:uFillTx/>
                <a:latin typeface="Times New Roman"/>
                <a:ea typeface="Times New Roman" panose="02020603050405020304" pitchFamily="18" charset="0"/>
                <a:cs typeface="Times New Roman" panose="02020603050405020304" pitchFamily="18" charset="0"/>
              </a:rPr>
              <a:t>Out of service for over 10 years.</a:t>
            </a:r>
          </a:p>
          <a:p>
            <a:pPr marL="914400" marR="475615" indent="-457200">
              <a:buFont typeface="Arial" panose="020B0604020202020204" pitchFamily="34" charset="0"/>
              <a:buChar char="•"/>
              <a:defRPr/>
            </a:pPr>
            <a:endParaRPr lang="en-US" sz="3200" dirty="0">
              <a:solidFill>
                <a:prstClr val="black"/>
              </a:solidFill>
              <a:latin typeface="Times New Roman"/>
              <a:ea typeface="Times New Roman" panose="02020603050405020304" pitchFamily="18" charset="0"/>
              <a:cs typeface="Times New Roman" panose="02020603050405020304" pitchFamily="18" charset="0"/>
            </a:endParaRPr>
          </a:p>
          <a:p>
            <a:pPr marL="914400" marR="475615" indent="-457200">
              <a:buFont typeface="Arial" panose="020B0604020202020204" pitchFamily="34" charset="0"/>
              <a:buChar char="•"/>
              <a:defRPr/>
            </a:pPr>
            <a:r>
              <a:rPr lang="en-US" sz="3200" dirty="0">
                <a:solidFill>
                  <a:prstClr val="black"/>
                </a:solidFill>
                <a:latin typeface="Times New Roman"/>
                <a:ea typeface="Times New Roman" panose="02020603050405020304" pitchFamily="18" charset="0"/>
                <a:cs typeface="Times New Roman" panose="02020603050405020304" pitchFamily="18" charset="0"/>
              </a:rPr>
              <a:t>The Repair Work shall be completed for this elevator prior to any Preventive Maintenance Work, for this elevator, Item No. 10.</a:t>
            </a:r>
          </a:p>
          <a:p>
            <a:pPr marL="1371600" marR="475615" lvl="1" indent="-457200">
              <a:buFont typeface="Wingdings" panose="05000000000000000000" pitchFamily="2" charset="2"/>
              <a:buChar char="§"/>
              <a:defRPr/>
            </a:pPr>
            <a:r>
              <a:rPr lang="en-US" sz="3200" dirty="0">
                <a:solidFill>
                  <a:prstClr val="black"/>
                </a:solidFill>
                <a:latin typeface="Times New Roman"/>
                <a:ea typeface="Times New Roman" panose="02020603050405020304" pitchFamily="18" charset="0"/>
                <a:cs typeface="Times New Roman" panose="02020603050405020304" pitchFamily="18" charset="0"/>
              </a:rPr>
              <a:t>The Contractor shall furnish all necessary labor, parts, materials and equipment for performing Inspection of this elevator. Then the repair estimate and proposal shall be submitted for Project Manager’s approval before any repair work for this elevator.</a:t>
            </a:r>
          </a:p>
          <a:p>
            <a:pPr marL="457200" marR="475615" lvl="0" indent="0" algn="l" defTabSz="457200" rtl="0" eaLnBrk="1" fontAlgn="auto" latinLnBrk="0" hangingPunct="1">
              <a:lnSpc>
                <a:spcPct val="100000"/>
              </a:lnSpc>
              <a:spcBef>
                <a:spcPts val="0"/>
              </a:spcBef>
              <a:spcAft>
                <a:spcPts val="0"/>
              </a:spcAft>
              <a:buClrTx/>
              <a:buSzTx/>
              <a:buFontTx/>
              <a:buNone/>
              <a:tabLst/>
              <a:defRPr/>
            </a:pPr>
            <a:endParaRPr kumimoji="0" lang="en-US" sz="320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endParaRPr>
          </a:p>
          <a:p>
            <a:pPr marL="457200" marR="475615" lvl="0" indent="0" algn="l" defTabSz="457200" rtl="0" eaLnBrk="1" fontAlgn="auto" latinLnBrk="0" hangingPunct="1">
              <a:lnSpc>
                <a:spcPct val="100000"/>
              </a:lnSpc>
              <a:spcBef>
                <a:spcPts val="0"/>
              </a:spcBef>
              <a:spcAft>
                <a:spcPts val="0"/>
              </a:spcAft>
              <a:buClrTx/>
              <a:buSzTx/>
              <a:buFontTx/>
              <a:buNone/>
              <a:tabLst/>
              <a:defRPr/>
            </a:pPr>
            <a:endParaRPr kumimoji="0" lang="en-US" sz="320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endParaRPr>
          </a:p>
          <a:p>
            <a:pPr marL="457200" marR="475615" lvl="0" indent="0" algn="l" defTabSz="457200" rtl="0" eaLnBrk="1" fontAlgn="auto" latinLnBrk="0" hangingPunct="1">
              <a:lnSpc>
                <a:spcPct val="100000"/>
              </a:lnSpc>
              <a:spcBef>
                <a:spcPts val="0"/>
              </a:spcBef>
              <a:spcAft>
                <a:spcPts val="0"/>
              </a:spcAft>
              <a:buClrTx/>
              <a:buSzTx/>
              <a:buFontTx/>
              <a:buNone/>
              <a:tabLst/>
              <a:defRPr/>
            </a:pPr>
            <a:endParaRPr kumimoji="0" lang="en-US" sz="120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endParaRPr>
          </a:p>
          <a:p>
            <a:pPr marL="457200" marR="475615" lvl="0" indent="0" algn="l" defTabSz="457200" rtl="0" eaLnBrk="1" fontAlgn="auto" latinLnBrk="0" hangingPunct="1">
              <a:lnSpc>
                <a:spcPct val="100000"/>
              </a:lnSpc>
              <a:spcBef>
                <a:spcPts val="0"/>
              </a:spcBef>
              <a:spcAft>
                <a:spcPts val="0"/>
              </a:spcAft>
              <a:buClrTx/>
              <a:buSzTx/>
              <a:buFontTx/>
              <a:buNone/>
              <a:tabLst/>
              <a:defRPr/>
            </a:pPr>
            <a:endParaRPr kumimoji="0" lang="en-US" sz="120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endParaRPr>
          </a:p>
          <a:p>
            <a:pPr marL="457200" marR="475615" lvl="0" indent="0" algn="l" defTabSz="457200" rtl="0" eaLnBrk="1" fontAlgn="auto" latinLnBrk="0" hangingPunct="1">
              <a:lnSpc>
                <a:spcPct val="100000"/>
              </a:lnSpc>
              <a:spcBef>
                <a:spcPts val="0"/>
              </a:spcBef>
              <a:spcAft>
                <a:spcPts val="0"/>
              </a:spcAft>
              <a:buClrTx/>
              <a:buSzTx/>
              <a:buFontTx/>
              <a:buNone/>
              <a:tabLst/>
              <a:defRPr/>
            </a:pPr>
            <a:endParaRPr kumimoji="0" lang="en-US" sz="120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endParaRPr>
          </a:p>
          <a:p>
            <a:pPr marL="457200" marR="0" lvl="0" indent="0" algn="l" defTabSz="457200" rtl="0" eaLnBrk="1" fontAlgn="auto" latinLnBrk="0" hangingPunct="1">
              <a:lnSpc>
                <a:spcPct val="100000"/>
              </a:lnSpc>
              <a:spcBef>
                <a:spcPts val="0"/>
              </a:spcBef>
              <a:spcAft>
                <a:spcPts val="0"/>
              </a:spcAft>
              <a:buClrTx/>
              <a:buSzTx/>
              <a:buFontTx/>
              <a:buNone/>
              <a:tabLst/>
              <a:defRPr/>
            </a:pPr>
            <a:endParaRPr kumimoji="0" lang="en-US" sz="280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7" name="Picture 6">
            <a:extLst>
              <a:ext uri="{FF2B5EF4-FFF2-40B4-BE49-F238E27FC236}">
                <a16:creationId xmlns:a16="http://schemas.microsoft.com/office/drawing/2014/main" id="{57ACA964-1684-8002-E87B-A6AD961B8C94}"/>
              </a:ext>
            </a:extLst>
          </p:cNvPr>
          <p:cNvPicPr>
            <a:picLocks noChangeAspect="1"/>
          </p:cNvPicPr>
          <p:nvPr/>
        </p:nvPicPr>
        <p:blipFill>
          <a:blip r:embed="rId4"/>
          <a:srcRect b="8341"/>
          <a:stretch>
            <a:fillRect/>
          </a:stretch>
        </p:blipFill>
        <p:spPr>
          <a:xfrm>
            <a:off x="8747655" y="2022853"/>
            <a:ext cx="6332041" cy="8107861"/>
          </a:xfrm>
          <a:prstGeom prst="rect">
            <a:avLst/>
          </a:prstGeom>
        </p:spPr>
      </p:pic>
      <p:grpSp>
        <p:nvGrpSpPr>
          <p:cNvPr id="19" name="Group 18">
            <a:extLst>
              <a:ext uri="{FF2B5EF4-FFF2-40B4-BE49-F238E27FC236}">
                <a16:creationId xmlns:a16="http://schemas.microsoft.com/office/drawing/2014/main" id="{53C9E794-2CD8-6463-441F-6BA512BA5FDB}"/>
              </a:ext>
            </a:extLst>
          </p:cNvPr>
          <p:cNvGrpSpPr/>
          <p:nvPr/>
        </p:nvGrpSpPr>
        <p:grpSpPr>
          <a:xfrm>
            <a:off x="8708496" y="9410753"/>
            <a:ext cx="3099960" cy="526320"/>
            <a:chOff x="8708496" y="9410753"/>
            <a:chExt cx="3099960" cy="526320"/>
          </a:xfrm>
        </p:grpSpPr>
        <mc:AlternateContent xmlns:mc="http://schemas.openxmlformats.org/markup-compatibility/2006" xmlns:p14="http://schemas.microsoft.com/office/powerpoint/2010/main">
          <mc:Choice Requires="p14">
            <p:contentPart p14:bwMode="auto" r:id="rId5">
              <p14:nvContentPartPr>
                <p14:cNvPr id="10" name="Ink 9">
                  <a:extLst>
                    <a:ext uri="{FF2B5EF4-FFF2-40B4-BE49-F238E27FC236}">
                      <a16:creationId xmlns:a16="http://schemas.microsoft.com/office/drawing/2014/main" id="{7EC8A2E7-FEBC-01EF-4415-DC2C22EDA752}"/>
                    </a:ext>
                  </a:extLst>
                </p14:cNvPr>
                <p14:cNvContentPartPr/>
                <p14:nvPr/>
              </p14:nvContentPartPr>
              <p14:xfrm>
                <a:off x="10831776" y="9534953"/>
                <a:ext cx="644760" cy="19800"/>
              </p14:xfrm>
            </p:contentPart>
          </mc:Choice>
          <mc:Fallback xmlns="">
            <p:pic>
              <p:nvPicPr>
                <p:cNvPr id="10" name="Ink 9">
                  <a:extLst>
                    <a:ext uri="{FF2B5EF4-FFF2-40B4-BE49-F238E27FC236}">
                      <a16:creationId xmlns:a16="http://schemas.microsoft.com/office/drawing/2014/main" id="{7EC8A2E7-FEBC-01EF-4415-DC2C22EDA752}"/>
                    </a:ext>
                  </a:extLst>
                </p:cNvPr>
                <p:cNvPicPr/>
                <p:nvPr/>
              </p:nvPicPr>
              <p:blipFill>
                <a:blip r:embed="rId6"/>
                <a:stretch>
                  <a:fillRect/>
                </a:stretch>
              </p:blipFill>
              <p:spPr>
                <a:xfrm>
                  <a:off x="10769136" y="9471953"/>
                  <a:ext cx="770400" cy="14544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2" name="Ink 11">
                  <a:extLst>
                    <a:ext uri="{FF2B5EF4-FFF2-40B4-BE49-F238E27FC236}">
                      <a16:creationId xmlns:a16="http://schemas.microsoft.com/office/drawing/2014/main" id="{9A89E473-C33A-4FCC-266E-936A9CB3AFFC}"/>
                    </a:ext>
                  </a:extLst>
                </p14:cNvPr>
                <p14:cNvContentPartPr/>
                <p14:nvPr/>
              </p14:nvContentPartPr>
              <p14:xfrm>
                <a:off x="10804416" y="9410753"/>
                <a:ext cx="1004040" cy="60120"/>
              </p14:xfrm>
            </p:contentPart>
          </mc:Choice>
          <mc:Fallback xmlns="">
            <p:pic>
              <p:nvPicPr>
                <p:cNvPr id="12" name="Ink 11">
                  <a:extLst>
                    <a:ext uri="{FF2B5EF4-FFF2-40B4-BE49-F238E27FC236}">
                      <a16:creationId xmlns:a16="http://schemas.microsoft.com/office/drawing/2014/main" id="{9A89E473-C33A-4FCC-266E-936A9CB3AFFC}"/>
                    </a:ext>
                  </a:extLst>
                </p:cNvPr>
                <p:cNvPicPr/>
                <p:nvPr/>
              </p:nvPicPr>
              <p:blipFill>
                <a:blip r:embed="rId8"/>
                <a:stretch>
                  <a:fillRect/>
                </a:stretch>
              </p:blipFill>
              <p:spPr>
                <a:xfrm>
                  <a:off x="10741776" y="9347753"/>
                  <a:ext cx="1129680" cy="18576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4" name="Ink 13">
                  <a:extLst>
                    <a:ext uri="{FF2B5EF4-FFF2-40B4-BE49-F238E27FC236}">
                      <a16:creationId xmlns:a16="http://schemas.microsoft.com/office/drawing/2014/main" id="{77CFA92A-2EF7-878C-FC87-5671FBF38703}"/>
                    </a:ext>
                  </a:extLst>
                </p14:cNvPr>
                <p14:cNvContentPartPr/>
                <p14:nvPr/>
              </p14:nvContentPartPr>
              <p14:xfrm>
                <a:off x="10734576" y="9703793"/>
                <a:ext cx="761040" cy="28440"/>
              </p14:xfrm>
            </p:contentPart>
          </mc:Choice>
          <mc:Fallback xmlns="">
            <p:pic>
              <p:nvPicPr>
                <p:cNvPr id="14" name="Ink 13">
                  <a:extLst>
                    <a:ext uri="{FF2B5EF4-FFF2-40B4-BE49-F238E27FC236}">
                      <a16:creationId xmlns:a16="http://schemas.microsoft.com/office/drawing/2014/main" id="{77CFA92A-2EF7-878C-FC87-5671FBF38703}"/>
                    </a:ext>
                  </a:extLst>
                </p:cNvPr>
                <p:cNvPicPr/>
                <p:nvPr/>
              </p:nvPicPr>
              <p:blipFill>
                <a:blip r:embed="rId10"/>
                <a:stretch>
                  <a:fillRect/>
                </a:stretch>
              </p:blipFill>
              <p:spPr>
                <a:xfrm>
                  <a:off x="10671576" y="9640793"/>
                  <a:ext cx="886680" cy="15408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5" name="Ink 14">
                  <a:extLst>
                    <a:ext uri="{FF2B5EF4-FFF2-40B4-BE49-F238E27FC236}">
                      <a16:creationId xmlns:a16="http://schemas.microsoft.com/office/drawing/2014/main" id="{09767711-BDC8-F778-7518-41D6412A6C37}"/>
                    </a:ext>
                  </a:extLst>
                </p14:cNvPr>
                <p14:cNvContentPartPr/>
                <p14:nvPr/>
              </p14:nvContentPartPr>
              <p14:xfrm>
                <a:off x="10631616" y="9845633"/>
                <a:ext cx="816840" cy="91440"/>
              </p14:xfrm>
            </p:contentPart>
          </mc:Choice>
          <mc:Fallback xmlns="">
            <p:pic>
              <p:nvPicPr>
                <p:cNvPr id="15" name="Ink 14">
                  <a:extLst>
                    <a:ext uri="{FF2B5EF4-FFF2-40B4-BE49-F238E27FC236}">
                      <a16:creationId xmlns:a16="http://schemas.microsoft.com/office/drawing/2014/main" id="{09767711-BDC8-F778-7518-41D6412A6C37}"/>
                    </a:ext>
                  </a:extLst>
                </p:cNvPr>
                <p:cNvPicPr/>
                <p:nvPr/>
              </p:nvPicPr>
              <p:blipFill>
                <a:blip r:embed="rId12"/>
                <a:stretch>
                  <a:fillRect/>
                </a:stretch>
              </p:blipFill>
              <p:spPr>
                <a:xfrm>
                  <a:off x="10568976" y="9782993"/>
                  <a:ext cx="942480" cy="21708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17" name="Ink 16">
                  <a:extLst>
                    <a:ext uri="{FF2B5EF4-FFF2-40B4-BE49-F238E27FC236}">
                      <a16:creationId xmlns:a16="http://schemas.microsoft.com/office/drawing/2014/main" id="{5AB4D0E1-2B0F-D36D-1E8D-C3511E086978}"/>
                    </a:ext>
                  </a:extLst>
                </p14:cNvPr>
                <p14:cNvContentPartPr/>
                <p14:nvPr/>
              </p14:nvContentPartPr>
              <p14:xfrm>
                <a:off x="8708496" y="9497513"/>
                <a:ext cx="1651680" cy="137160"/>
              </p14:xfrm>
            </p:contentPart>
          </mc:Choice>
          <mc:Fallback xmlns="">
            <p:pic>
              <p:nvPicPr>
                <p:cNvPr id="17" name="Ink 16">
                  <a:extLst>
                    <a:ext uri="{FF2B5EF4-FFF2-40B4-BE49-F238E27FC236}">
                      <a16:creationId xmlns:a16="http://schemas.microsoft.com/office/drawing/2014/main" id="{5AB4D0E1-2B0F-D36D-1E8D-C3511E086978}"/>
                    </a:ext>
                  </a:extLst>
                </p:cNvPr>
                <p:cNvPicPr/>
                <p:nvPr/>
              </p:nvPicPr>
              <p:blipFill>
                <a:blip r:embed="rId14"/>
                <a:stretch>
                  <a:fillRect/>
                </a:stretch>
              </p:blipFill>
              <p:spPr>
                <a:xfrm>
                  <a:off x="8645856" y="9434873"/>
                  <a:ext cx="1777320" cy="2628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5">
            <p14:nvContentPartPr>
              <p14:cNvPr id="18" name="Ink 17">
                <a:extLst>
                  <a:ext uri="{FF2B5EF4-FFF2-40B4-BE49-F238E27FC236}">
                    <a16:creationId xmlns:a16="http://schemas.microsoft.com/office/drawing/2014/main" id="{6B946ED2-D7F8-A48D-44EF-0D7B96C97306}"/>
                  </a:ext>
                </a:extLst>
              </p14:cNvPr>
              <p14:cNvContentPartPr/>
              <p14:nvPr/>
            </p14:nvContentPartPr>
            <p14:xfrm>
              <a:off x="8387736" y="10067393"/>
              <a:ext cx="6806160" cy="338760"/>
            </p14:xfrm>
          </p:contentPart>
        </mc:Choice>
        <mc:Fallback xmlns="">
          <p:pic>
            <p:nvPicPr>
              <p:cNvPr id="18" name="Ink 17">
                <a:extLst>
                  <a:ext uri="{FF2B5EF4-FFF2-40B4-BE49-F238E27FC236}">
                    <a16:creationId xmlns:a16="http://schemas.microsoft.com/office/drawing/2014/main" id="{6B946ED2-D7F8-A48D-44EF-0D7B96C97306}"/>
                  </a:ext>
                </a:extLst>
              </p:cNvPr>
              <p:cNvPicPr/>
              <p:nvPr/>
            </p:nvPicPr>
            <p:blipFill>
              <a:blip r:embed="rId16"/>
              <a:stretch>
                <a:fillRect/>
              </a:stretch>
            </p:blipFill>
            <p:spPr>
              <a:xfrm>
                <a:off x="8325096" y="10004753"/>
                <a:ext cx="6931800" cy="46440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22" name="Ink 21">
                <a:extLst>
                  <a:ext uri="{FF2B5EF4-FFF2-40B4-BE49-F238E27FC236}">
                    <a16:creationId xmlns:a16="http://schemas.microsoft.com/office/drawing/2014/main" id="{C5CF60AE-D45E-B375-1EB5-CE528559B378}"/>
                  </a:ext>
                </a:extLst>
              </p14:cNvPr>
              <p14:cNvContentPartPr/>
              <p14:nvPr/>
            </p14:nvContentPartPr>
            <p14:xfrm>
              <a:off x="13762536" y="4105433"/>
              <a:ext cx="392400" cy="46800"/>
            </p14:xfrm>
          </p:contentPart>
        </mc:Choice>
        <mc:Fallback xmlns="">
          <p:pic>
            <p:nvPicPr>
              <p:cNvPr id="22" name="Ink 21">
                <a:extLst>
                  <a:ext uri="{FF2B5EF4-FFF2-40B4-BE49-F238E27FC236}">
                    <a16:creationId xmlns:a16="http://schemas.microsoft.com/office/drawing/2014/main" id="{C5CF60AE-D45E-B375-1EB5-CE528559B378}"/>
                  </a:ext>
                </a:extLst>
              </p:cNvPr>
              <p:cNvPicPr/>
              <p:nvPr/>
            </p:nvPicPr>
            <p:blipFill>
              <a:blip r:embed="rId18"/>
              <a:stretch>
                <a:fillRect/>
              </a:stretch>
            </p:blipFill>
            <p:spPr>
              <a:xfrm>
                <a:off x="13699536" y="4042433"/>
                <a:ext cx="518040" cy="17244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23" name="Ink 22">
                <a:extLst>
                  <a:ext uri="{FF2B5EF4-FFF2-40B4-BE49-F238E27FC236}">
                    <a16:creationId xmlns:a16="http://schemas.microsoft.com/office/drawing/2014/main" id="{853C339F-3FD2-C73C-9E80-91B1D432A2F9}"/>
                  </a:ext>
                </a:extLst>
              </p14:cNvPr>
              <p14:cNvContentPartPr/>
              <p14:nvPr/>
            </p14:nvContentPartPr>
            <p14:xfrm>
              <a:off x="14807616" y="4058273"/>
              <a:ext cx="65520" cy="10080"/>
            </p14:xfrm>
          </p:contentPart>
        </mc:Choice>
        <mc:Fallback xmlns="">
          <p:pic>
            <p:nvPicPr>
              <p:cNvPr id="23" name="Ink 22">
                <a:extLst>
                  <a:ext uri="{FF2B5EF4-FFF2-40B4-BE49-F238E27FC236}">
                    <a16:creationId xmlns:a16="http://schemas.microsoft.com/office/drawing/2014/main" id="{853C339F-3FD2-C73C-9E80-91B1D432A2F9}"/>
                  </a:ext>
                </a:extLst>
              </p:cNvPr>
              <p:cNvPicPr/>
              <p:nvPr/>
            </p:nvPicPr>
            <p:blipFill>
              <a:blip r:embed="rId20"/>
              <a:stretch>
                <a:fillRect/>
              </a:stretch>
            </p:blipFill>
            <p:spPr>
              <a:xfrm>
                <a:off x="14744616" y="3995273"/>
                <a:ext cx="191160" cy="13572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24" name="Ink 23">
                <a:extLst>
                  <a:ext uri="{FF2B5EF4-FFF2-40B4-BE49-F238E27FC236}">
                    <a16:creationId xmlns:a16="http://schemas.microsoft.com/office/drawing/2014/main" id="{BD64BDDD-A167-C02B-2F18-914B65F7B46D}"/>
                  </a:ext>
                </a:extLst>
              </p14:cNvPr>
              <p14:cNvContentPartPr/>
              <p14:nvPr/>
            </p14:nvContentPartPr>
            <p14:xfrm>
              <a:off x="12564816" y="5471633"/>
              <a:ext cx="23040" cy="182880"/>
            </p14:xfrm>
          </p:contentPart>
        </mc:Choice>
        <mc:Fallback xmlns="">
          <p:pic>
            <p:nvPicPr>
              <p:cNvPr id="24" name="Ink 23">
                <a:extLst>
                  <a:ext uri="{FF2B5EF4-FFF2-40B4-BE49-F238E27FC236}">
                    <a16:creationId xmlns:a16="http://schemas.microsoft.com/office/drawing/2014/main" id="{BD64BDDD-A167-C02B-2F18-914B65F7B46D}"/>
                  </a:ext>
                </a:extLst>
              </p:cNvPr>
              <p:cNvPicPr/>
              <p:nvPr/>
            </p:nvPicPr>
            <p:blipFill>
              <a:blip r:embed="rId22"/>
              <a:stretch>
                <a:fillRect/>
              </a:stretch>
            </p:blipFill>
            <p:spPr>
              <a:xfrm>
                <a:off x="12501816" y="5408993"/>
                <a:ext cx="148680" cy="30852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25" name="Ink 24">
                <a:extLst>
                  <a:ext uri="{FF2B5EF4-FFF2-40B4-BE49-F238E27FC236}">
                    <a16:creationId xmlns:a16="http://schemas.microsoft.com/office/drawing/2014/main" id="{21B5010C-20D3-C9FE-F4B4-423EDF88D501}"/>
                  </a:ext>
                </a:extLst>
              </p14:cNvPr>
              <p14:cNvContentPartPr/>
              <p14:nvPr/>
            </p14:nvContentPartPr>
            <p14:xfrm>
              <a:off x="12159456" y="5915513"/>
              <a:ext cx="203760" cy="126000"/>
            </p14:xfrm>
          </p:contentPart>
        </mc:Choice>
        <mc:Fallback xmlns="">
          <p:pic>
            <p:nvPicPr>
              <p:cNvPr id="25" name="Ink 24">
                <a:extLst>
                  <a:ext uri="{FF2B5EF4-FFF2-40B4-BE49-F238E27FC236}">
                    <a16:creationId xmlns:a16="http://schemas.microsoft.com/office/drawing/2014/main" id="{21B5010C-20D3-C9FE-F4B4-423EDF88D501}"/>
                  </a:ext>
                </a:extLst>
              </p:cNvPr>
              <p:cNvPicPr/>
              <p:nvPr/>
            </p:nvPicPr>
            <p:blipFill>
              <a:blip r:embed="rId24"/>
              <a:stretch>
                <a:fillRect/>
              </a:stretch>
            </p:blipFill>
            <p:spPr>
              <a:xfrm>
                <a:off x="12096816" y="5852513"/>
                <a:ext cx="329400" cy="251640"/>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26" name="Ink 25">
                <a:extLst>
                  <a:ext uri="{FF2B5EF4-FFF2-40B4-BE49-F238E27FC236}">
                    <a16:creationId xmlns:a16="http://schemas.microsoft.com/office/drawing/2014/main" id="{A54AA36E-CC61-CD61-61FF-616167CA6EF2}"/>
                  </a:ext>
                </a:extLst>
              </p14:cNvPr>
              <p14:cNvContentPartPr/>
              <p14:nvPr/>
            </p14:nvContentPartPr>
            <p14:xfrm>
              <a:off x="10253976" y="4124153"/>
              <a:ext cx="261720" cy="47160"/>
            </p14:xfrm>
          </p:contentPart>
        </mc:Choice>
        <mc:Fallback xmlns="">
          <p:pic>
            <p:nvPicPr>
              <p:cNvPr id="26" name="Ink 25">
                <a:extLst>
                  <a:ext uri="{FF2B5EF4-FFF2-40B4-BE49-F238E27FC236}">
                    <a16:creationId xmlns:a16="http://schemas.microsoft.com/office/drawing/2014/main" id="{A54AA36E-CC61-CD61-61FF-616167CA6EF2}"/>
                  </a:ext>
                </a:extLst>
              </p:cNvPr>
              <p:cNvPicPr/>
              <p:nvPr/>
            </p:nvPicPr>
            <p:blipFill>
              <a:blip r:embed="rId26"/>
              <a:stretch>
                <a:fillRect/>
              </a:stretch>
            </p:blipFill>
            <p:spPr>
              <a:xfrm>
                <a:off x="10190976" y="4061153"/>
                <a:ext cx="387360" cy="172800"/>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27" name="Ink 26">
                <a:extLst>
                  <a:ext uri="{FF2B5EF4-FFF2-40B4-BE49-F238E27FC236}">
                    <a16:creationId xmlns:a16="http://schemas.microsoft.com/office/drawing/2014/main" id="{71DAF9CA-523D-C532-6AF4-3C6F20BD08E3}"/>
                  </a:ext>
                </a:extLst>
              </p14:cNvPr>
              <p14:cNvContentPartPr/>
              <p14:nvPr/>
            </p14:nvContentPartPr>
            <p14:xfrm>
              <a:off x="12017616" y="2864513"/>
              <a:ext cx="86040" cy="19800"/>
            </p14:xfrm>
          </p:contentPart>
        </mc:Choice>
        <mc:Fallback xmlns="">
          <p:pic>
            <p:nvPicPr>
              <p:cNvPr id="27" name="Ink 26">
                <a:extLst>
                  <a:ext uri="{FF2B5EF4-FFF2-40B4-BE49-F238E27FC236}">
                    <a16:creationId xmlns:a16="http://schemas.microsoft.com/office/drawing/2014/main" id="{71DAF9CA-523D-C532-6AF4-3C6F20BD08E3}"/>
                  </a:ext>
                </a:extLst>
              </p:cNvPr>
              <p:cNvPicPr/>
              <p:nvPr/>
            </p:nvPicPr>
            <p:blipFill>
              <a:blip r:embed="rId28"/>
              <a:stretch>
                <a:fillRect/>
              </a:stretch>
            </p:blipFill>
            <p:spPr>
              <a:xfrm>
                <a:off x="11954976" y="2801513"/>
                <a:ext cx="211680" cy="145440"/>
              </a:xfrm>
              <a:prstGeom prst="rect">
                <a:avLst/>
              </a:prstGeom>
            </p:spPr>
          </p:pic>
        </mc:Fallback>
      </mc:AlternateContent>
      <mc:AlternateContent xmlns:mc="http://schemas.openxmlformats.org/markup-compatibility/2006" xmlns:p14="http://schemas.microsoft.com/office/powerpoint/2010/main">
        <mc:Choice Requires="p14">
          <p:contentPart p14:bwMode="auto" r:id="rId29">
            <p14:nvContentPartPr>
              <p14:cNvPr id="28" name="Ink 27">
                <a:extLst>
                  <a:ext uri="{FF2B5EF4-FFF2-40B4-BE49-F238E27FC236}">
                    <a16:creationId xmlns:a16="http://schemas.microsoft.com/office/drawing/2014/main" id="{B8A02BA0-7BF4-9567-B7B2-FD90DF650B0D}"/>
                  </a:ext>
                </a:extLst>
              </p14:cNvPr>
              <p14:cNvContentPartPr/>
              <p14:nvPr/>
            </p14:nvContentPartPr>
            <p14:xfrm>
              <a:off x="14135856" y="2071433"/>
              <a:ext cx="1544040" cy="38160"/>
            </p14:xfrm>
          </p:contentPart>
        </mc:Choice>
        <mc:Fallback xmlns="">
          <p:pic>
            <p:nvPicPr>
              <p:cNvPr id="28" name="Ink 27">
                <a:extLst>
                  <a:ext uri="{FF2B5EF4-FFF2-40B4-BE49-F238E27FC236}">
                    <a16:creationId xmlns:a16="http://schemas.microsoft.com/office/drawing/2014/main" id="{B8A02BA0-7BF4-9567-B7B2-FD90DF650B0D}"/>
                  </a:ext>
                </a:extLst>
              </p:cNvPr>
              <p:cNvPicPr/>
              <p:nvPr/>
            </p:nvPicPr>
            <p:blipFill>
              <a:blip r:embed="rId30"/>
              <a:stretch>
                <a:fillRect/>
              </a:stretch>
            </p:blipFill>
            <p:spPr>
              <a:xfrm>
                <a:off x="14072856" y="2008433"/>
                <a:ext cx="1669680" cy="163800"/>
              </a:xfrm>
              <a:prstGeom prst="rect">
                <a:avLst/>
              </a:prstGeom>
            </p:spPr>
          </p:pic>
        </mc:Fallback>
      </mc:AlternateContent>
      <mc:AlternateContent xmlns:mc="http://schemas.openxmlformats.org/markup-compatibility/2006">
        <mc:Choice xmlns:p14="http://schemas.microsoft.com/office/powerpoint/2010/main" Requires="p14">
          <p:contentPart p14:bwMode="auto" r:id="rId31">
            <p14:nvContentPartPr>
              <p14:cNvPr id="4" name="Ink 3">
                <a:extLst>
                  <a:ext uri="{FF2B5EF4-FFF2-40B4-BE49-F238E27FC236}">
                    <a16:creationId xmlns:a16="http://schemas.microsoft.com/office/drawing/2014/main" id="{79459A7C-39D9-1E2D-067E-378A34C2B943}"/>
                  </a:ext>
                </a:extLst>
              </p14:cNvPr>
              <p14:cNvContentPartPr/>
              <p14:nvPr/>
            </p14:nvContentPartPr>
            <p14:xfrm>
              <a:off x="9056800" y="9332594"/>
              <a:ext cx="360" cy="360"/>
            </p14:xfrm>
          </p:contentPart>
        </mc:Choice>
        <mc:Fallback>
          <p:pic>
            <p:nvPicPr>
              <p:cNvPr id="4" name="Ink 3">
                <a:extLst>
                  <a:ext uri="{FF2B5EF4-FFF2-40B4-BE49-F238E27FC236}">
                    <a16:creationId xmlns:a16="http://schemas.microsoft.com/office/drawing/2014/main" id="{79459A7C-39D9-1E2D-067E-378A34C2B943}"/>
                  </a:ext>
                </a:extLst>
              </p:cNvPr>
              <p:cNvPicPr/>
              <p:nvPr/>
            </p:nvPicPr>
            <p:blipFill>
              <a:blip r:embed="rId32"/>
              <a:stretch>
                <a:fillRect/>
              </a:stretch>
            </p:blipFill>
            <p:spPr>
              <a:xfrm>
                <a:off x="8994160" y="9269954"/>
                <a:ext cx="126000" cy="126000"/>
              </a:xfrm>
              <a:prstGeom prst="rect">
                <a:avLst/>
              </a:prstGeom>
            </p:spPr>
          </p:pic>
        </mc:Fallback>
      </mc:AlternateContent>
      <mc:AlternateContent xmlns:mc="http://schemas.openxmlformats.org/markup-compatibility/2006">
        <mc:Choice xmlns:p14="http://schemas.microsoft.com/office/powerpoint/2010/main" Requires="p14">
          <p:contentPart p14:bwMode="auto" r:id="rId33">
            <p14:nvContentPartPr>
              <p14:cNvPr id="13" name="Ink 12">
                <a:extLst>
                  <a:ext uri="{FF2B5EF4-FFF2-40B4-BE49-F238E27FC236}">
                    <a16:creationId xmlns:a16="http://schemas.microsoft.com/office/drawing/2014/main" id="{3291DC31-AF14-0570-2D5E-BDE5FF437686}"/>
                  </a:ext>
                </a:extLst>
              </p14:cNvPr>
              <p14:cNvContentPartPr/>
              <p14:nvPr/>
            </p14:nvContentPartPr>
            <p14:xfrm>
              <a:off x="8766640" y="8360234"/>
              <a:ext cx="2410200" cy="720"/>
            </p14:xfrm>
          </p:contentPart>
        </mc:Choice>
        <mc:Fallback>
          <p:pic>
            <p:nvPicPr>
              <p:cNvPr id="13" name="Ink 12">
                <a:extLst>
                  <a:ext uri="{FF2B5EF4-FFF2-40B4-BE49-F238E27FC236}">
                    <a16:creationId xmlns:a16="http://schemas.microsoft.com/office/drawing/2014/main" id="{3291DC31-AF14-0570-2D5E-BDE5FF437686}"/>
                  </a:ext>
                </a:extLst>
              </p:cNvPr>
              <p:cNvPicPr/>
              <p:nvPr/>
            </p:nvPicPr>
            <p:blipFill>
              <a:blip r:embed="rId34"/>
              <a:stretch>
                <a:fillRect/>
              </a:stretch>
            </p:blipFill>
            <p:spPr>
              <a:xfrm>
                <a:off x="8703640" y="8234234"/>
                <a:ext cx="2535840" cy="252000"/>
              </a:xfrm>
              <a:prstGeom prst="rect">
                <a:avLst/>
              </a:prstGeom>
            </p:spPr>
          </p:pic>
        </mc:Fallback>
      </mc:AlternateContent>
      <mc:AlternateContent xmlns:mc="http://schemas.openxmlformats.org/markup-compatibility/2006">
        <mc:Choice xmlns:p14="http://schemas.microsoft.com/office/powerpoint/2010/main" Requires="p14">
          <p:contentPart p14:bwMode="auto" r:id="rId35">
            <p14:nvContentPartPr>
              <p14:cNvPr id="30" name="Ink 29">
                <a:extLst>
                  <a:ext uri="{FF2B5EF4-FFF2-40B4-BE49-F238E27FC236}">
                    <a16:creationId xmlns:a16="http://schemas.microsoft.com/office/drawing/2014/main" id="{A73F6585-2302-58FD-9601-109DE2820C95}"/>
                  </a:ext>
                </a:extLst>
              </p14:cNvPr>
              <p14:cNvContentPartPr/>
              <p14:nvPr/>
            </p14:nvContentPartPr>
            <p14:xfrm>
              <a:off x="10624240" y="9299834"/>
              <a:ext cx="493200" cy="49320"/>
            </p14:xfrm>
          </p:contentPart>
        </mc:Choice>
        <mc:Fallback>
          <p:pic>
            <p:nvPicPr>
              <p:cNvPr id="30" name="Ink 29">
                <a:extLst>
                  <a:ext uri="{FF2B5EF4-FFF2-40B4-BE49-F238E27FC236}">
                    <a16:creationId xmlns:a16="http://schemas.microsoft.com/office/drawing/2014/main" id="{A73F6585-2302-58FD-9601-109DE2820C95}"/>
                  </a:ext>
                </a:extLst>
              </p:cNvPr>
              <p:cNvPicPr/>
              <p:nvPr/>
            </p:nvPicPr>
            <p:blipFill>
              <a:blip r:embed="rId36"/>
              <a:stretch>
                <a:fillRect/>
              </a:stretch>
            </p:blipFill>
            <p:spPr>
              <a:xfrm>
                <a:off x="10561600" y="9237194"/>
                <a:ext cx="618840" cy="174960"/>
              </a:xfrm>
              <a:prstGeom prst="rect">
                <a:avLst/>
              </a:prstGeom>
            </p:spPr>
          </p:pic>
        </mc:Fallback>
      </mc:AlternateContent>
      <mc:AlternateContent xmlns:mc="http://schemas.openxmlformats.org/markup-compatibility/2006">
        <mc:Choice xmlns:p14="http://schemas.microsoft.com/office/powerpoint/2010/main" Requires="p14">
          <p:contentPart p14:bwMode="auto" r:id="rId37">
            <p14:nvContentPartPr>
              <p14:cNvPr id="32" name="Ink 31">
                <a:extLst>
                  <a:ext uri="{FF2B5EF4-FFF2-40B4-BE49-F238E27FC236}">
                    <a16:creationId xmlns:a16="http://schemas.microsoft.com/office/drawing/2014/main" id="{765BBD21-8D63-4DEC-3F7B-0FA43F7E9238}"/>
                  </a:ext>
                </a:extLst>
              </p14:cNvPr>
              <p14:cNvContentPartPr/>
              <p14:nvPr/>
            </p14:nvContentPartPr>
            <p14:xfrm>
              <a:off x="10667440" y="9158354"/>
              <a:ext cx="784440" cy="360"/>
            </p14:xfrm>
          </p:contentPart>
        </mc:Choice>
        <mc:Fallback>
          <p:pic>
            <p:nvPicPr>
              <p:cNvPr id="32" name="Ink 31">
                <a:extLst>
                  <a:ext uri="{FF2B5EF4-FFF2-40B4-BE49-F238E27FC236}">
                    <a16:creationId xmlns:a16="http://schemas.microsoft.com/office/drawing/2014/main" id="{765BBD21-8D63-4DEC-3F7B-0FA43F7E9238}"/>
                  </a:ext>
                </a:extLst>
              </p:cNvPr>
              <p:cNvPicPr/>
              <p:nvPr/>
            </p:nvPicPr>
            <p:blipFill>
              <a:blip r:embed="rId38"/>
              <a:stretch>
                <a:fillRect/>
              </a:stretch>
            </p:blipFill>
            <p:spPr>
              <a:xfrm>
                <a:off x="10604440" y="9095714"/>
                <a:ext cx="910080" cy="126000"/>
              </a:xfrm>
              <a:prstGeom prst="rect">
                <a:avLst/>
              </a:prstGeom>
            </p:spPr>
          </p:pic>
        </mc:Fallback>
      </mc:AlternateContent>
      <mc:AlternateContent xmlns:mc="http://schemas.openxmlformats.org/markup-compatibility/2006">
        <mc:Choice xmlns:p14="http://schemas.microsoft.com/office/powerpoint/2010/main" Requires="p14">
          <p:contentPart p14:bwMode="auto" r:id="rId39">
            <p14:nvContentPartPr>
              <p14:cNvPr id="36" name="Ink 35">
                <a:extLst>
                  <a:ext uri="{FF2B5EF4-FFF2-40B4-BE49-F238E27FC236}">
                    <a16:creationId xmlns:a16="http://schemas.microsoft.com/office/drawing/2014/main" id="{D330DBC0-7228-86CF-7DEE-D0DE3050451D}"/>
                  </a:ext>
                </a:extLst>
              </p14:cNvPr>
              <p14:cNvContentPartPr/>
              <p14:nvPr/>
            </p14:nvContentPartPr>
            <p14:xfrm>
              <a:off x="10595440" y="9361394"/>
              <a:ext cx="918720" cy="360"/>
            </p14:xfrm>
          </p:contentPart>
        </mc:Choice>
        <mc:Fallback>
          <p:pic>
            <p:nvPicPr>
              <p:cNvPr id="36" name="Ink 35">
                <a:extLst>
                  <a:ext uri="{FF2B5EF4-FFF2-40B4-BE49-F238E27FC236}">
                    <a16:creationId xmlns:a16="http://schemas.microsoft.com/office/drawing/2014/main" id="{D330DBC0-7228-86CF-7DEE-D0DE3050451D}"/>
                  </a:ext>
                </a:extLst>
              </p:cNvPr>
              <p:cNvPicPr/>
              <p:nvPr/>
            </p:nvPicPr>
            <p:blipFill>
              <a:blip r:embed="rId40"/>
              <a:stretch>
                <a:fillRect/>
              </a:stretch>
            </p:blipFill>
            <p:spPr>
              <a:xfrm>
                <a:off x="10532800" y="9298754"/>
                <a:ext cx="1044360" cy="126000"/>
              </a:xfrm>
              <a:prstGeom prst="rect">
                <a:avLst/>
              </a:prstGeom>
            </p:spPr>
          </p:pic>
        </mc:Fallback>
      </mc:AlternateContent>
      <p:grpSp>
        <p:nvGrpSpPr>
          <p:cNvPr id="38" name="Group 37">
            <a:extLst>
              <a:ext uri="{FF2B5EF4-FFF2-40B4-BE49-F238E27FC236}">
                <a16:creationId xmlns:a16="http://schemas.microsoft.com/office/drawing/2014/main" id="{15A95201-D0A6-DC97-1185-A0369CE6CE3E}"/>
              </a:ext>
            </a:extLst>
          </p:cNvPr>
          <p:cNvGrpSpPr/>
          <p:nvPr/>
        </p:nvGrpSpPr>
        <p:grpSpPr>
          <a:xfrm>
            <a:off x="8699680" y="9098594"/>
            <a:ext cx="3028320" cy="147240"/>
            <a:chOff x="8699680" y="9098594"/>
            <a:chExt cx="3028320" cy="147240"/>
          </a:xfrm>
        </p:grpSpPr>
        <mc:AlternateContent xmlns:mc="http://schemas.openxmlformats.org/markup-compatibility/2006">
          <mc:Choice xmlns:p14="http://schemas.microsoft.com/office/powerpoint/2010/main" Requires="p14">
            <p:contentPart p14:bwMode="auto" r:id="rId41">
              <p14:nvContentPartPr>
                <p14:cNvPr id="33" name="Ink 32">
                  <a:extLst>
                    <a:ext uri="{FF2B5EF4-FFF2-40B4-BE49-F238E27FC236}">
                      <a16:creationId xmlns:a16="http://schemas.microsoft.com/office/drawing/2014/main" id="{9DACC4EE-69D3-13D8-D701-86F0F8BCA333}"/>
                    </a:ext>
                  </a:extLst>
                </p14:cNvPr>
                <p14:cNvContentPartPr/>
                <p14:nvPr/>
              </p14:nvContentPartPr>
              <p14:xfrm>
                <a:off x="8699680" y="9098594"/>
                <a:ext cx="1532880" cy="122040"/>
              </p14:xfrm>
            </p:contentPart>
          </mc:Choice>
          <mc:Fallback>
            <p:pic>
              <p:nvPicPr>
                <p:cNvPr id="33" name="Ink 32">
                  <a:extLst>
                    <a:ext uri="{FF2B5EF4-FFF2-40B4-BE49-F238E27FC236}">
                      <a16:creationId xmlns:a16="http://schemas.microsoft.com/office/drawing/2014/main" id="{9DACC4EE-69D3-13D8-D701-86F0F8BCA333}"/>
                    </a:ext>
                  </a:extLst>
                </p:cNvPr>
                <p:cNvPicPr/>
                <p:nvPr/>
              </p:nvPicPr>
              <p:blipFill>
                <a:blip r:embed="rId42"/>
                <a:stretch>
                  <a:fillRect/>
                </a:stretch>
              </p:blipFill>
              <p:spPr>
                <a:xfrm>
                  <a:off x="8636680" y="9035594"/>
                  <a:ext cx="1658520" cy="247680"/>
                </a:xfrm>
                <a:prstGeom prst="rect">
                  <a:avLst/>
                </a:prstGeom>
              </p:spPr>
            </p:pic>
          </mc:Fallback>
        </mc:AlternateContent>
        <mc:AlternateContent xmlns:mc="http://schemas.openxmlformats.org/markup-compatibility/2006">
          <mc:Choice xmlns:p14="http://schemas.microsoft.com/office/powerpoint/2010/main" Requires="p14">
            <p:contentPart p14:bwMode="auto" r:id="rId43">
              <p14:nvContentPartPr>
                <p14:cNvPr id="34" name="Ink 33">
                  <a:extLst>
                    <a:ext uri="{FF2B5EF4-FFF2-40B4-BE49-F238E27FC236}">
                      <a16:creationId xmlns:a16="http://schemas.microsoft.com/office/drawing/2014/main" id="{9B6B4377-B10D-73C9-9F5E-C0BDD58F2773}"/>
                    </a:ext>
                  </a:extLst>
                </p14:cNvPr>
                <p14:cNvContentPartPr/>
                <p14:nvPr/>
              </p14:nvContentPartPr>
              <p14:xfrm>
                <a:off x="8751880" y="9231074"/>
                <a:ext cx="1213560" cy="360"/>
              </p14:xfrm>
            </p:contentPart>
          </mc:Choice>
          <mc:Fallback>
            <p:pic>
              <p:nvPicPr>
                <p:cNvPr id="34" name="Ink 33">
                  <a:extLst>
                    <a:ext uri="{FF2B5EF4-FFF2-40B4-BE49-F238E27FC236}">
                      <a16:creationId xmlns:a16="http://schemas.microsoft.com/office/drawing/2014/main" id="{9B6B4377-B10D-73C9-9F5E-C0BDD58F2773}"/>
                    </a:ext>
                  </a:extLst>
                </p:cNvPr>
                <p:cNvPicPr/>
                <p:nvPr/>
              </p:nvPicPr>
              <p:blipFill>
                <a:blip r:embed="rId44"/>
                <a:stretch>
                  <a:fillRect/>
                </a:stretch>
              </p:blipFill>
              <p:spPr>
                <a:xfrm>
                  <a:off x="8688880" y="9168434"/>
                  <a:ext cx="1339200" cy="126000"/>
                </a:xfrm>
                <a:prstGeom prst="rect">
                  <a:avLst/>
                </a:prstGeom>
              </p:spPr>
            </p:pic>
          </mc:Fallback>
        </mc:AlternateContent>
        <mc:AlternateContent xmlns:mc="http://schemas.openxmlformats.org/markup-compatibility/2006">
          <mc:Choice xmlns:p14="http://schemas.microsoft.com/office/powerpoint/2010/main" Requires="p14">
            <p:contentPart p14:bwMode="auto" r:id="rId45">
              <p14:nvContentPartPr>
                <p14:cNvPr id="37" name="Ink 36">
                  <a:extLst>
                    <a:ext uri="{FF2B5EF4-FFF2-40B4-BE49-F238E27FC236}">
                      <a16:creationId xmlns:a16="http://schemas.microsoft.com/office/drawing/2014/main" id="{8A1BDB7B-C74A-A898-3C3C-87468872125E}"/>
                    </a:ext>
                  </a:extLst>
                </p14:cNvPr>
                <p14:cNvContentPartPr/>
                <p14:nvPr/>
              </p14:nvContentPartPr>
              <p14:xfrm>
                <a:off x="10437760" y="9245474"/>
                <a:ext cx="1290240" cy="360"/>
              </p14:xfrm>
            </p:contentPart>
          </mc:Choice>
          <mc:Fallback>
            <p:pic>
              <p:nvPicPr>
                <p:cNvPr id="37" name="Ink 36">
                  <a:extLst>
                    <a:ext uri="{FF2B5EF4-FFF2-40B4-BE49-F238E27FC236}">
                      <a16:creationId xmlns:a16="http://schemas.microsoft.com/office/drawing/2014/main" id="{8A1BDB7B-C74A-A898-3C3C-87468872125E}"/>
                    </a:ext>
                  </a:extLst>
                </p:cNvPr>
                <p:cNvPicPr/>
                <p:nvPr/>
              </p:nvPicPr>
              <p:blipFill>
                <a:blip r:embed="rId46"/>
                <a:stretch>
                  <a:fillRect/>
                </a:stretch>
              </p:blipFill>
              <p:spPr>
                <a:xfrm>
                  <a:off x="10374760" y="9182834"/>
                  <a:ext cx="1415880" cy="126000"/>
                </a:xfrm>
                <a:prstGeom prst="rect">
                  <a:avLst/>
                </a:prstGeom>
              </p:spPr>
            </p:pic>
          </mc:Fallback>
        </mc:AlternateContent>
      </p:grpSp>
      <mc:AlternateContent xmlns:mc="http://schemas.openxmlformats.org/markup-compatibility/2006">
        <mc:Choice xmlns:p14="http://schemas.microsoft.com/office/powerpoint/2010/main" Requires="p14">
          <p:contentPart p14:bwMode="auto" r:id="rId47">
            <p14:nvContentPartPr>
              <p14:cNvPr id="40" name="Ink 39">
                <a:extLst>
                  <a:ext uri="{FF2B5EF4-FFF2-40B4-BE49-F238E27FC236}">
                    <a16:creationId xmlns:a16="http://schemas.microsoft.com/office/drawing/2014/main" id="{711769C5-FC46-91B2-5B0F-837DFBCD529A}"/>
                  </a:ext>
                </a:extLst>
              </p14:cNvPr>
              <p14:cNvContentPartPr/>
              <p14:nvPr/>
            </p14:nvContentPartPr>
            <p14:xfrm>
              <a:off x="8679520" y="9768194"/>
              <a:ext cx="6328800" cy="720"/>
            </p14:xfrm>
          </p:contentPart>
        </mc:Choice>
        <mc:Fallback>
          <p:pic>
            <p:nvPicPr>
              <p:cNvPr id="40" name="Ink 39">
                <a:extLst>
                  <a:ext uri="{FF2B5EF4-FFF2-40B4-BE49-F238E27FC236}">
                    <a16:creationId xmlns:a16="http://schemas.microsoft.com/office/drawing/2014/main" id="{711769C5-FC46-91B2-5B0F-837DFBCD529A}"/>
                  </a:ext>
                </a:extLst>
              </p:cNvPr>
              <p:cNvPicPr/>
              <p:nvPr/>
            </p:nvPicPr>
            <p:blipFill>
              <a:blip r:embed="rId48"/>
              <a:stretch>
                <a:fillRect/>
              </a:stretch>
            </p:blipFill>
            <p:spPr>
              <a:xfrm>
                <a:off x="8616880" y="9642194"/>
                <a:ext cx="6454440" cy="252000"/>
              </a:xfrm>
              <a:prstGeom prst="rect">
                <a:avLst/>
              </a:prstGeom>
            </p:spPr>
          </p:pic>
        </mc:Fallback>
      </mc:AlternateContent>
      <mc:AlternateContent xmlns:mc="http://schemas.openxmlformats.org/markup-compatibility/2006">
        <mc:Choice xmlns:p14="http://schemas.microsoft.com/office/powerpoint/2010/main" Requires="p14">
          <p:contentPart p14:bwMode="auto" r:id="rId49">
            <p14:nvContentPartPr>
              <p14:cNvPr id="42" name="Ink 41">
                <a:extLst>
                  <a:ext uri="{FF2B5EF4-FFF2-40B4-BE49-F238E27FC236}">
                    <a16:creationId xmlns:a16="http://schemas.microsoft.com/office/drawing/2014/main" id="{B32A6CBB-D60A-8C01-5B85-C09FB0D3A061}"/>
                  </a:ext>
                </a:extLst>
              </p14:cNvPr>
              <p14:cNvContentPartPr/>
              <p14:nvPr/>
            </p14:nvContentPartPr>
            <p14:xfrm>
              <a:off x="8664400" y="9912914"/>
              <a:ext cx="6328800" cy="117000"/>
            </p14:xfrm>
          </p:contentPart>
        </mc:Choice>
        <mc:Fallback>
          <p:pic>
            <p:nvPicPr>
              <p:cNvPr id="42" name="Ink 41">
                <a:extLst>
                  <a:ext uri="{FF2B5EF4-FFF2-40B4-BE49-F238E27FC236}">
                    <a16:creationId xmlns:a16="http://schemas.microsoft.com/office/drawing/2014/main" id="{B32A6CBB-D60A-8C01-5B85-C09FB0D3A061}"/>
                  </a:ext>
                </a:extLst>
              </p:cNvPr>
              <p:cNvPicPr/>
              <p:nvPr/>
            </p:nvPicPr>
            <p:blipFill>
              <a:blip r:embed="rId50"/>
              <a:stretch>
                <a:fillRect/>
              </a:stretch>
            </p:blipFill>
            <p:spPr>
              <a:xfrm>
                <a:off x="8601400" y="9849914"/>
                <a:ext cx="6454440" cy="242640"/>
              </a:xfrm>
              <a:prstGeom prst="rect">
                <a:avLst/>
              </a:prstGeom>
            </p:spPr>
          </p:pic>
        </mc:Fallback>
      </mc:AlternateContent>
      <mc:AlternateContent xmlns:mc="http://schemas.openxmlformats.org/markup-compatibility/2006">
        <mc:Choice xmlns:p14="http://schemas.microsoft.com/office/powerpoint/2010/main" Requires="p14">
          <p:contentPart p14:bwMode="auto" r:id="rId51">
            <p14:nvContentPartPr>
              <p14:cNvPr id="44" name="Ink 43">
                <a:extLst>
                  <a:ext uri="{FF2B5EF4-FFF2-40B4-BE49-F238E27FC236}">
                    <a16:creationId xmlns:a16="http://schemas.microsoft.com/office/drawing/2014/main" id="{BFBFBCE5-6006-B780-3BA3-4B144598723D}"/>
                  </a:ext>
                </a:extLst>
              </p14:cNvPr>
              <p14:cNvContentPartPr/>
              <p14:nvPr/>
            </p14:nvContentPartPr>
            <p14:xfrm>
              <a:off x="8693920" y="9869714"/>
              <a:ext cx="5385240" cy="360"/>
            </p14:xfrm>
          </p:contentPart>
        </mc:Choice>
        <mc:Fallback>
          <p:pic>
            <p:nvPicPr>
              <p:cNvPr id="44" name="Ink 43">
                <a:extLst>
                  <a:ext uri="{FF2B5EF4-FFF2-40B4-BE49-F238E27FC236}">
                    <a16:creationId xmlns:a16="http://schemas.microsoft.com/office/drawing/2014/main" id="{BFBFBCE5-6006-B780-3BA3-4B144598723D}"/>
                  </a:ext>
                </a:extLst>
              </p:cNvPr>
              <p:cNvPicPr/>
              <p:nvPr/>
            </p:nvPicPr>
            <p:blipFill>
              <a:blip r:embed="rId52"/>
              <a:stretch>
                <a:fillRect/>
              </a:stretch>
            </p:blipFill>
            <p:spPr>
              <a:xfrm>
                <a:off x="8631280" y="9806714"/>
                <a:ext cx="5510880" cy="126000"/>
              </a:xfrm>
              <a:prstGeom prst="rect">
                <a:avLst/>
              </a:prstGeom>
            </p:spPr>
          </p:pic>
        </mc:Fallback>
      </mc:AlternateContent>
      <mc:AlternateContent xmlns:mc="http://schemas.openxmlformats.org/markup-compatibility/2006">
        <mc:Choice xmlns:p14="http://schemas.microsoft.com/office/powerpoint/2010/main" Requires="p14">
          <p:contentPart p14:bwMode="auto" r:id="rId53">
            <p14:nvContentPartPr>
              <p14:cNvPr id="45" name="Ink 44">
                <a:extLst>
                  <a:ext uri="{FF2B5EF4-FFF2-40B4-BE49-F238E27FC236}">
                    <a16:creationId xmlns:a16="http://schemas.microsoft.com/office/drawing/2014/main" id="{ECBF928D-5C4E-B367-7D88-C815F012C4EC}"/>
                  </a:ext>
                </a:extLst>
              </p14:cNvPr>
              <p14:cNvContentPartPr/>
              <p14:nvPr/>
            </p14:nvContentPartPr>
            <p14:xfrm>
              <a:off x="10672840" y="9405314"/>
              <a:ext cx="36000" cy="312480"/>
            </p14:xfrm>
          </p:contentPart>
        </mc:Choice>
        <mc:Fallback>
          <p:pic>
            <p:nvPicPr>
              <p:cNvPr id="45" name="Ink 44">
                <a:extLst>
                  <a:ext uri="{FF2B5EF4-FFF2-40B4-BE49-F238E27FC236}">
                    <a16:creationId xmlns:a16="http://schemas.microsoft.com/office/drawing/2014/main" id="{ECBF928D-5C4E-B367-7D88-C815F012C4EC}"/>
                  </a:ext>
                </a:extLst>
              </p:cNvPr>
              <p:cNvPicPr/>
              <p:nvPr/>
            </p:nvPicPr>
            <p:blipFill>
              <a:blip r:embed="rId54"/>
              <a:stretch>
                <a:fillRect/>
              </a:stretch>
            </p:blipFill>
            <p:spPr>
              <a:xfrm>
                <a:off x="10609840" y="9342674"/>
                <a:ext cx="161640" cy="438120"/>
              </a:xfrm>
              <a:prstGeom prst="rect">
                <a:avLst/>
              </a:prstGeom>
            </p:spPr>
          </p:pic>
        </mc:Fallback>
      </mc:AlternateContent>
      <mc:AlternateContent xmlns:mc="http://schemas.openxmlformats.org/markup-compatibility/2006">
        <mc:Choice xmlns:p14="http://schemas.microsoft.com/office/powerpoint/2010/main" Requires="p14">
          <p:contentPart p14:bwMode="auto" r:id="rId55">
            <p14:nvContentPartPr>
              <p14:cNvPr id="47" name="Ink 46">
                <a:extLst>
                  <a:ext uri="{FF2B5EF4-FFF2-40B4-BE49-F238E27FC236}">
                    <a16:creationId xmlns:a16="http://schemas.microsoft.com/office/drawing/2014/main" id="{EF8EE219-8AAB-DB9A-A541-F6D114A30F61}"/>
                  </a:ext>
                </a:extLst>
              </p14:cNvPr>
              <p14:cNvContentPartPr/>
              <p14:nvPr/>
            </p14:nvContentPartPr>
            <p14:xfrm>
              <a:off x="9172720" y="9681074"/>
              <a:ext cx="581040" cy="360"/>
            </p14:xfrm>
          </p:contentPart>
        </mc:Choice>
        <mc:Fallback>
          <p:pic>
            <p:nvPicPr>
              <p:cNvPr id="47" name="Ink 46">
                <a:extLst>
                  <a:ext uri="{FF2B5EF4-FFF2-40B4-BE49-F238E27FC236}">
                    <a16:creationId xmlns:a16="http://schemas.microsoft.com/office/drawing/2014/main" id="{EF8EE219-8AAB-DB9A-A541-F6D114A30F61}"/>
                  </a:ext>
                </a:extLst>
              </p:cNvPr>
              <p:cNvPicPr/>
              <p:nvPr/>
            </p:nvPicPr>
            <p:blipFill>
              <a:blip r:embed="rId56"/>
              <a:stretch>
                <a:fillRect/>
              </a:stretch>
            </p:blipFill>
            <p:spPr>
              <a:xfrm>
                <a:off x="9109720" y="9618074"/>
                <a:ext cx="706680" cy="126000"/>
              </a:xfrm>
              <a:prstGeom prst="rect">
                <a:avLst/>
              </a:prstGeom>
            </p:spPr>
          </p:pic>
        </mc:Fallback>
      </mc:AlternateContent>
      <p:grpSp>
        <p:nvGrpSpPr>
          <p:cNvPr id="50" name="Group 49">
            <a:extLst>
              <a:ext uri="{FF2B5EF4-FFF2-40B4-BE49-F238E27FC236}">
                <a16:creationId xmlns:a16="http://schemas.microsoft.com/office/drawing/2014/main" id="{DCB6BFC3-9F7A-793C-5F26-6461DA9B359E}"/>
              </a:ext>
            </a:extLst>
          </p:cNvPr>
          <p:cNvGrpSpPr/>
          <p:nvPr/>
        </p:nvGrpSpPr>
        <p:grpSpPr>
          <a:xfrm>
            <a:off x="8883640" y="9928034"/>
            <a:ext cx="4275360" cy="176040"/>
            <a:chOff x="8883640" y="9928034"/>
            <a:chExt cx="4275360" cy="176040"/>
          </a:xfrm>
        </p:grpSpPr>
        <mc:AlternateContent xmlns:mc="http://schemas.openxmlformats.org/markup-compatibility/2006">
          <mc:Choice xmlns:p14="http://schemas.microsoft.com/office/powerpoint/2010/main" Requires="p14">
            <p:contentPart p14:bwMode="auto" r:id="rId57">
              <p14:nvContentPartPr>
                <p14:cNvPr id="48" name="Ink 47">
                  <a:extLst>
                    <a:ext uri="{FF2B5EF4-FFF2-40B4-BE49-F238E27FC236}">
                      <a16:creationId xmlns:a16="http://schemas.microsoft.com/office/drawing/2014/main" id="{9FDE97D6-75B7-B520-5E28-D3935F8BEB97}"/>
                    </a:ext>
                  </a:extLst>
                </p14:cNvPr>
                <p14:cNvContentPartPr/>
                <p14:nvPr/>
              </p14:nvContentPartPr>
              <p14:xfrm>
                <a:off x="9739000" y="9928034"/>
                <a:ext cx="3420000" cy="125640"/>
              </p14:xfrm>
            </p:contentPart>
          </mc:Choice>
          <mc:Fallback>
            <p:pic>
              <p:nvPicPr>
                <p:cNvPr id="48" name="Ink 47">
                  <a:extLst>
                    <a:ext uri="{FF2B5EF4-FFF2-40B4-BE49-F238E27FC236}">
                      <a16:creationId xmlns:a16="http://schemas.microsoft.com/office/drawing/2014/main" id="{9FDE97D6-75B7-B520-5E28-D3935F8BEB97}"/>
                    </a:ext>
                  </a:extLst>
                </p:cNvPr>
                <p:cNvPicPr/>
                <p:nvPr/>
              </p:nvPicPr>
              <p:blipFill>
                <a:blip r:embed="rId58"/>
                <a:stretch>
                  <a:fillRect/>
                </a:stretch>
              </p:blipFill>
              <p:spPr>
                <a:xfrm>
                  <a:off x="9676360" y="9865034"/>
                  <a:ext cx="3545640" cy="251280"/>
                </a:xfrm>
                <a:prstGeom prst="rect">
                  <a:avLst/>
                </a:prstGeom>
              </p:spPr>
            </p:pic>
          </mc:Fallback>
        </mc:AlternateContent>
        <mc:AlternateContent xmlns:mc="http://schemas.openxmlformats.org/markup-compatibility/2006">
          <mc:Choice xmlns:p14="http://schemas.microsoft.com/office/powerpoint/2010/main" Requires="p14">
            <p:contentPart p14:bwMode="auto" r:id="rId59">
              <p14:nvContentPartPr>
                <p14:cNvPr id="49" name="Ink 48">
                  <a:extLst>
                    <a:ext uri="{FF2B5EF4-FFF2-40B4-BE49-F238E27FC236}">
                      <a16:creationId xmlns:a16="http://schemas.microsoft.com/office/drawing/2014/main" id="{EE63F2D5-9604-2618-2E51-8D844D8BBADB}"/>
                    </a:ext>
                  </a:extLst>
                </p14:cNvPr>
                <p14:cNvContentPartPr/>
                <p14:nvPr/>
              </p14:nvContentPartPr>
              <p14:xfrm>
                <a:off x="8883640" y="9985634"/>
                <a:ext cx="4193640" cy="118440"/>
              </p14:xfrm>
            </p:contentPart>
          </mc:Choice>
          <mc:Fallback>
            <p:pic>
              <p:nvPicPr>
                <p:cNvPr id="49" name="Ink 48">
                  <a:extLst>
                    <a:ext uri="{FF2B5EF4-FFF2-40B4-BE49-F238E27FC236}">
                      <a16:creationId xmlns:a16="http://schemas.microsoft.com/office/drawing/2014/main" id="{EE63F2D5-9604-2618-2E51-8D844D8BBADB}"/>
                    </a:ext>
                  </a:extLst>
                </p:cNvPr>
                <p:cNvPicPr/>
                <p:nvPr/>
              </p:nvPicPr>
              <p:blipFill>
                <a:blip r:embed="rId60"/>
                <a:stretch>
                  <a:fillRect/>
                </a:stretch>
              </p:blipFill>
              <p:spPr>
                <a:xfrm>
                  <a:off x="8821000" y="9922634"/>
                  <a:ext cx="4319280" cy="244080"/>
                </a:xfrm>
                <a:prstGeom prst="rect">
                  <a:avLst/>
                </a:prstGeom>
              </p:spPr>
            </p:pic>
          </mc:Fallback>
        </mc:AlternateContent>
      </p:grpSp>
      <mc:AlternateContent xmlns:mc="http://schemas.openxmlformats.org/markup-compatibility/2006">
        <mc:Choice xmlns:p14="http://schemas.microsoft.com/office/powerpoint/2010/main" Requires="p14">
          <p:contentPart p14:bwMode="auto" r:id="rId61">
            <p14:nvContentPartPr>
              <p14:cNvPr id="52" name="Ink 51">
                <a:extLst>
                  <a:ext uri="{FF2B5EF4-FFF2-40B4-BE49-F238E27FC236}">
                    <a16:creationId xmlns:a16="http://schemas.microsoft.com/office/drawing/2014/main" id="{E8AA339B-4174-5E6E-ECB7-F07B926FBF66}"/>
                  </a:ext>
                </a:extLst>
              </p14:cNvPr>
              <p14:cNvContentPartPr/>
              <p14:nvPr/>
            </p14:nvContentPartPr>
            <p14:xfrm>
              <a:off x="8781040" y="10087154"/>
              <a:ext cx="3875400" cy="44280"/>
            </p14:xfrm>
          </p:contentPart>
        </mc:Choice>
        <mc:Fallback>
          <p:pic>
            <p:nvPicPr>
              <p:cNvPr id="52" name="Ink 51">
                <a:extLst>
                  <a:ext uri="{FF2B5EF4-FFF2-40B4-BE49-F238E27FC236}">
                    <a16:creationId xmlns:a16="http://schemas.microsoft.com/office/drawing/2014/main" id="{E8AA339B-4174-5E6E-ECB7-F07B926FBF66}"/>
                  </a:ext>
                </a:extLst>
              </p:cNvPr>
              <p:cNvPicPr/>
              <p:nvPr/>
            </p:nvPicPr>
            <p:blipFill>
              <a:blip r:embed="rId62"/>
              <a:stretch>
                <a:fillRect/>
              </a:stretch>
            </p:blipFill>
            <p:spPr>
              <a:xfrm>
                <a:off x="8718040" y="10024154"/>
                <a:ext cx="4001040" cy="169920"/>
              </a:xfrm>
              <a:prstGeom prst="rect">
                <a:avLst/>
              </a:prstGeom>
            </p:spPr>
          </p:pic>
        </mc:Fallback>
      </mc:AlternateContent>
      <mc:AlternateContent xmlns:mc="http://schemas.openxmlformats.org/markup-compatibility/2006">
        <mc:Choice xmlns:p14="http://schemas.microsoft.com/office/powerpoint/2010/main" Requires="p14">
          <p:contentPart p14:bwMode="auto" r:id="rId63">
            <p14:nvContentPartPr>
              <p14:cNvPr id="54" name="Ink 53">
                <a:extLst>
                  <a:ext uri="{FF2B5EF4-FFF2-40B4-BE49-F238E27FC236}">
                    <a16:creationId xmlns:a16="http://schemas.microsoft.com/office/drawing/2014/main" id="{01320AAA-92F0-C02A-C762-E2F34D7350B5}"/>
                  </a:ext>
                </a:extLst>
              </p14:cNvPr>
              <p14:cNvContentPartPr/>
              <p14:nvPr/>
            </p14:nvContentPartPr>
            <p14:xfrm>
              <a:off x="9028000" y="10304954"/>
              <a:ext cx="3904200" cy="73080"/>
            </p14:xfrm>
          </p:contentPart>
        </mc:Choice>
        <mc:Fallback>
          <p:pic>
            <p:nvPicPr>
              <p:cNvPr id="54" name="Ink 53">
                <a:extLst>
                  <a:ext uri="{FF2B5EF4-FFF2-40B4-BE49-F238E27FC236}">
                    <a16:creationId xmlns:a16="http://schemas.microsoft.com/office/drawing/2014/main" id="{01320AAA-92F0-C02A-C762-E2F34D7350B5}"/>
                  </a:ext>
                </a:extLst>
              </p:cNvPr>
              <p:cNvPicPr/>
              <p:nvPr/>
            </p:nvPicPr>
            <p:blipFill>
              <a:blip r:embed="rId64"/>
              <a:stretch>
                <a:fillRect/>
              </a:stretch>
            </p:blipFill>
            <p:spPr>
              <a:xfrm>
                <a:off x="8965000" y="10242314"/>
                <a:ext cx="4029840" cy="198720"/>
              </a:xfrm>
              <a:prstGeom prst="rect">
                <a:avLst/>
              </a:prstGeom>
            </p:spPr>
          </p:pic>
        </mc:Fallback>
      </mc:AlternateContent>
    </p:spTree>
    <p:extLst>
      <p:ext uri="{BB962C8B-B14F-4D97-AF65-F5344CB8AC3E}">
        <p14:creationId xmlns:p14="http://schemas.microsoft.com/office/powerpoint/2010/main" val="18075822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6A3F33-AD7F-4D8D-B5BE-0092CCB368AA}"/>
              </a:ext>
            </a:extLst>
          </p:cNvPr>
          <p:cNvSpPr>
            <a:spLocks noGrp="1"/>
          </p:cNvSpPr>
          <p:nvPr>
            <p:ph type="title"/>
          </p:nvPr>
        </p:nvSpPr>
        <p:spPr>
          <a:xfrm>
            <a:off x="0" y="0"/>
            <a:ext cx="15544800" cy="782320"/>
          </a:xfrm>
          <a:solidFill>
            <a:schemeClr val="accent5">
              <a:lumMod val="75000"/>
            </a:schemeClr>
          </a:solidFill>
          <a:ln>
            <a:solidFill>
              <a:schemeClr val="accent1">
                <a:lumMod val="75000"/>
              </a:schemeClr>
            </a:solidFill>
          </a:ln>
        </p:spPr>
        <p:txBody>
          <a:bodyPr/>
          <a:lstStyle/>
          <a:p>
            <a:pPr algn="ctr"/>
            <a:r>
              <a:rPr lang="en-US" b="1">
                <a:solidFill>
                  <a:schemeClr val="bg1"/>
                </a:solidFill>
              </a:rPr>
              <a:t>Scan the QR Code </a:t>
            </a:r>
          </a:p>
        </p:txBody>
      </p:sp>
      <p:sp>
        <p:nvSpPr>
          <p:cNvPr id="3" name="Content Placeholder 2">
            <a:extLst>
              <a:ext uri="{FF2B5EF4-FFF2-40B4-BE49-F238E27FC236}">
                <a16:creationId xmlns:a16="http://schemas.microsoft.com/office/drawing/2014/main" id="{F45307C2-5EEA-4F95-9306-2A080C9E0DBB}"/>
              </a:ext>
            </a:extLst>
          </p:cNvPr>
          <p:cNvSpPr>
            <a:spLocks noGrp="1"/>
          </p:cNvSpPr>
          <p:nvPr>
            <p:ph idx="14"/>
          </p:nvPr>
        </p:nvSpPr>
        <p:spPr>
          <a:xfrm>
            <a:off x="1338912" y="962109"/>
            <a:ext cx="12983596" cy="8882490"/>
          </a:xfrm>
        </p:spPr>
        <p:txBody>
          <a:bodyPr/>
          <a:lstStyle/>
          <a:p>
            <a:pPr marL="0" indent="0">
              <a:buNone/>
            </a:pPr>
            <a:endParaRPr lang="en-US">
              <a:solidFill>
                <a:srgbClr val="000000"/>
              </a:solidFill>
              <a:latin typeface="Arial"/>
              <a:cs typeface="Arial"/>
            </a:endParaRPr>
          </a:p>
          <a:p>
            <a:pPr marL="0" indent="0">
              <a:buNone/>
            </a:pPr>
            <a:endParaRPr lang="en-US" kern="0">
              <a:solidFill>
                <a:srgbClr val="000000"/>
              </a:solidFill>
              <a:latin typeface="Arial"/>
              <a:cs typeface="Arial"/>
            </a:endParaRPr>
          </a:p>
          <a:p>
            <a:endParaRPr lang="en-US"/>
          </a:p>
          <a:p>
            <a:endParaRPr lang="en-US"/>
          </a:p>
        </p:txBody>
      </p:sp>
      <p:pic>
        <p:nvPicPr>
          <p:cNvPr id="5" name="Picture 4" descr="Qr code&#10;&#10;Description automatically generated">
            <a:extLst>
              <a:ext uri="{FF2B5EF4-FFF2-40B4-BE49-F238E27FC236}">
                <a16:creationId xmlns:a16="http://schemas.microsoft.com/office/drawing/2014/main" id="{16D8FBF0-995A-D84E-624C-1096735370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05602" y="782321"/>
            <a:ext cx="7012698" cy="7012698"/>
          </a:xfrm>
          <a:prstGeom prst="rect">
            <a:avLst/>
          </a:prstGeom>
        </p:spPr>
      </p:pic>
      <p:sp>
        <p:nvSpPr>
          <p:cNvPr id="9" name="TextBox 8">
            <a:extLst>
              <a:ext uri="{FF2B5EF4-FFF2-40B4-BE49-F238E27FC236}">
                <a16:creationId xmlns:a16="http://schemas.microsoft.com/office/drawing/2014/main" id="{422C523A-4999-0466-F00F-9266345EA9E1}"/>
              </a:ext>
            </a:extLst>
          </p:cNvPr>
          <p:cNvSpPr txBox="1"/>
          <p:nvPr/>
        </p:nvSpPr>
        <p:spPr>
          <a:xfrm>
            <a:off x="3180522" y="7795019"/>
            <a:ext cx="9183756" cy="1717393"/>
          </a:xfrm>
          <a:prstGeom prst="rect">
            <a:avLst/>
          </a:prstGeom>
        </p:spPr>
        <p:txBody>
          <a:bodyPr wrap="square" rtlCol="0">
            <a:spAutoFit/>
          </a:bodyPr>
          <a:lstStyle/>
          <a:p>
            <a:pPr algn="ctr"/>
            <a:r>
              <a:rPr lang="en-US" sz="3520"/>
              <a:t>After Scanning, Enter all requested information, the completed list will be posted in </a:t>
            </a:r>
            <a:r>
              <a:rPr lang="en-US" sz="3520" err="1"/>
              <a:t>PASSPort</a:t>
            </a:r>
            <a:endParaRPr lang="en-US" sz="3520"/>
          </a:p>
          <a:p>
            <a:pPr algn="ctr"/>
            <a:r>
              <a:rPr lang="en-US" sz="3520"/>
              <a:t>Contract Number CRO-659</a:t>
            </a:r>
            <a:r>
              <a:rPr lang="en-US" sz="3520" dirty="0"/>
              <a:t>(R)</a:t>
            </a:r>
            <a:endParaRPr lang="en-US" sz="3520">
              <a:solidFill>
                <a:srgbClr val="FF0000"/>
              </a:solidFill>
            </a:endParaRPr>
          </a:p>
        </p:txBody>
      </p:sp>
    </p:spTree>
    <p:extLst>
      <p:ext uri="{BB962C8B-B14F-4D97-AF65-F5344CB8AC3E}">
        <p14:creationId xmlns:p14="http://schemas.microsoft.com/office/powerpoint/2010/main" val="18927374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 y="0"/>
            <a:ext cx="15544800" cy="1285875"/>
          </a:xfrm>
          <a:prstGeom prst="rect">
            <a:avLst/>
          </a:prstGeom>
          <a:solidFill>
            <a:srgbClr val="00529B"/>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 name="TextBox 10"/>
          <p:cNvSpPr txBox="1"/>
          <p:nvPr/>
        </p:nvSpPr>
        <p:spPr>
          <a:xfrm>
            <a:off x="2417736" y="250521"/>
            <a:ext cx="11654725" cy="78483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500" b="1" i="0" u="none" strike="noStrike" kern="1200" cap="none" spc="0" normalizeH="0" baseline="0" noProof="0">
                <a:ln>
                  <a:noFill/>
                </a:ln>
                <a:solidFill>
                  <a:prstClr val="white"/>
                </a:solidFill>
                <a:effectLst/>
                <a:uLnTx/>
                <a:uFillTx/>
                <a:latin typeface="Calibri" panose="020F0502020204030204"/>
                <a:ea typeface="+mn-ea"/>
                <a:cs typeface="+mn-cs"/>
              </a:rPr>
              <a:t>Contract Summary/Scope of Work</a:t>
            </a:r>
          </a:p>
        </p:txBody>
      </p:sp>
      <p:pic>
        <p:nvPicPr>
          <p:cNvPr id="3" name="Picture 2"/>
          <p:cNvPicPr>
            <a:picLocks noChangeAspect="1"/>
          </p:cNvPicPr>
          <p:nvPr/>
        </p:nvPicPr>
        <p:blipFill>
          <a:blip r:embed="rId3"/>
          <a:stretch>
            <a:fillRect/>
          </a:stretch>
        </p:blipFill>
        <p:spPr>
          <a:xfrm>
            <a:off x="66918" y="42861"/>
            <a:ext cx="2066925" cy="1200150"/>
          </a:xfrm>
          <a:prstGeom prst="rect">
            <a:avLst/>
          </a:prstGeom>
        </p:spPr>
      </p:pic>
      <p:sp>
        <p:nvSpPr>
          <p:cNvPr id="6" name="TextBox 5"/>
          <p:cNvSpPr txBox="1"/>
          <p:nvPr/>
        </p:nvSpPr>
        <p:spPr>
          <a:xfrm>
            <a:off x="420130" y="1536396"/>
            <a:ext cx="14753967" cy="1077218"/>
          </a:xfrm>
          <a:prstGeom prst="rect">
            <a:avLst/>
          </a:prstGeom>
          <a:noFill/>
        </p:spPr>
        <p:txBody>
          <a:bodyPr wrap="square" rtlCol="0">
            <a:spAutoFit/>
          </a:bodyPr>
          <a:lstStyle/>
          <a:p>
            <a:pPr marL="457200" marR="475615" lvl="0" indent="0" algn="l" defTabSz="457200" rtl="0" eaLnBrk="1" fontAlgn="auto" latinLnBrk="0" hangingPunct="1">
              <a:lnSpc>
                <a:spcPct val="100000"/>
              </a:lnSpc>
              <a:spcBef>
                <a:spcPts val="0"/>
              </a:spcBef>
              <a:spcAft>
                <a:spcPts val="0"/>
              </a:spcAft>
              <a:buClrTx/>
              <a:buSzTx/>
              <a:buFontTx/>
              <a:buNone/>
              <a:tabLst/>
              <a:defRPr/>
            </a:pPr>
            <a:endParaRPr kumimoji="0" lang="en-US" sz="3600" b="1"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mn-cs"/>
            </a:endParaRPr>
          </a:p>
          <a:p>
            <a:pPr marL="914400" marR="0" lvl="0" indent="-4572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2800" b="0"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mn-cs"/>
            </a:endParaRPr>
          </a:p>
        </p:txBody>
      </p:sp>
      <p:sp>
        <p:nvSpPr>
          <p:cNvPr id="2" name="TextBox 3">
            <a:extLst>
              <a:ext uri="{FF2B5EF4-FFF2-40B4-BE49-F238E27FC236}">
                <a16:creationId xmlns:a16="http://schemas.microsoft.com/office/drawing/2014/main" id="{58E05776-314E-127E-B074-08868CA30C35}"/>
              </a:ext>
            </a:extLst>
          </p:cNvPr>
          <p:cNvSpPr txBox="1"/>
          <p:nvPr/>
        </p:nvSpPr>
        <p:spPr>
          <a:xfrm>
            <a:off x="3743909" y="1409948"/>
            <a:ext cx="8056982" cy="532903"/>
          </a:xfrm>
          <a:prstGeom prst="rect">
            <a:avLst/>
          </a:prstGeom>
          <a:noFill/>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0" fontAlgn="auto" latinLnBrk="0" hangingPunct="0">
              <a:lnSpc>
                <a:spcPct val="107000"/>
              </a:lnSpc>
              <a:spcBef>
                <a:spcPts val="0"/>
              </a:spcBef>
              <a:spcAft>
                <a:spcPts val="800"/>
              </a:spcAft>
              <a:buClrTx/>
              <a:buSzTx/>
              <a:buFontTx/>
              <a:buNone/>
              <a:tabLst/>
              <a:defRPr/>
            </a:pPr>
            <a:r>
              <a:rPr kumimoji="0" lang="en-US" sz="2800" b="1" i="0" u="none" strike="noStrike" kern="1200" cap="none" spc="0" normalizeH="0" baseline="0" noProof="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Equipment at Croton Filtration Plant</a:t>
            </a:r>
            <a:endParaRPr kumimoji="0" lang="en-US" sz="2800" b="1" i="0" u="none" strike="noStrike" kern="1200" cap="none" spc="0" normalizeH="0" baseline="0" noProof="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pic>
        <p:nvPicPr>
          <p:cNvPr id="5" name="Picture 4" descr="A picture containing building&#10;&#10;AI-generated content may be incorrect.">
            <a:extLst>
              <a:ext uri="{FF2B5EF4-FFF2-40B4-BE49-F238E27FC236}">
                <a16:creationId xmlns:a16="http://schemas.microsoft.com/office/drawing/2014/main" id="{F1CBAACB-43FC-AFF7-729D-BA01208EBA5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918" y="1942851"/>
            <a:ext cx="8711322" cy="4024631"/>
          </a:xfrm>
          <a:prstGeom prst="rect">
            <a:avLst/>
          </a:prstGeom>
        </p:spPr>
      </p:pic>
      <p:sp>
        <p:nvSpPr>
          <p:cNvPr id="10" name="TextBox 21">
            <a:extLst>
              <a:ext uri="{FF2B5EF4-FFF2-40B4-BE49-F238E27FC236}">
                <a16:creationId xmlns:a16="http://schemas.microsoft.com/office/drawing/2014/main" id="{CA0BEA8F-78CB-0022-75C5-545F0C91C5A5}"/>
              </a:ext>
            </a:extLst>
          </p:cNvPr>
          <p:cNvSpPr txBox="1"/>
          <p:nvPr/>
        </p:nvSpPr>
        <p:spPr>
          <a:xfrm>
            <a:off x="9434707" y="5346775"/>
            <a:ext cx="5358390" cy="4001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prstClr val="black"/>
                </a:solidFill>
                <a:effectLst/>
                <a:uLnTx/>
                <a:uFillTx/>
                <a:latin typeface="Calibri" panose="020F0502020204030204"/>
                <a:ea typeface="+mn-ea"/>
                <a:cs typeface="+mn-cs"/>
              </a:rPr>
              <a:t>Fig. 1 PE-1 Electrical Traction (Passenger) Elevator</a:t>
            </a:r>
          </a:p>
        </p:txBody>
      </p:sp>
      <p:pic>
        <p:nvPicPr>
          <p:cNvPr id="13" name="Picture 12" descr="A picture containing text, indoor&#10;&#10;AI-generated content may be incorrect.">
            <a:extLst>
              <a:ext uri="{FF2B5EF4-FFF2-40B4-BE49-F238E27FC236}">
                <a16:creationId xmlns:a16="http://schemas.microsoft.com/office/drawing/2014/main" id="{BCF89B12-807B-62CC-F1D2-9957DA916E8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6918" y="5990908"/>
            <a:ext cx="8711322" cy="4024631"/>
          </a:xfrm>
          <a:prstGeom prst="rect">
            <a:avLst/>
          </a:prstGeom>
        </p:spPr>
      </p:pic>
      <p:sp>
        <p:nvSpPr>
          <p:cNvPr id="14" name="TextBox 21">
            <a:extLst>
              <a:ext uri="{FF2B5EF4-FFF2-40B4-BE49-F238E27FC236}">
                <a16:creationId xmlns:a16="http://schemas.microsoft.com/office/drawing/2014/main" id="{1A124C9F-E117-FD1B-3EC5-C93895C9C893}"/>
              </a:ext>
            </a:extLst>
          </p:cNvPr>
          <p:cNvSpPr txBox="1"/>
          <p:nvPr/>
        </p:nvSpPr>
        <p:spPr>
          <a:xfrm>
            <a:off x="9434707" y="9080575"/>
            <a:ext cx="3801875" cy="4001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prstClr val="black"/>
                </a:solidFill>
                <a:effectLst/>
                <a:uLnTx/>
                <a:uFillTx/>
                <a:latin typeface="Calibri" panose="020F0502020204030204"/>
                <a:ea typeface="+mn-ea"/>
                <a:cs typeface="+mn-cs"/>
              </a:rPr>
              <a:t>Fig. 2 PE-1 Elevator Machine Room</a:t>
            </a:r>
          </a:p>
        </p:txBody>
      </p:sp>
    </p:spTree>
    <p:extLst>
      <p:ext uri="{BB962C8B-B14F-4D97-AF65-F5344CB8AC3E}">
        <p14:creationId xmlns:p14="http://schemas.microsoft.com/office/powerpoint/2010/main" val="29416606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 y="0"/>
            <a:ext cx="15544800" cy="1285875"/>
          </a:xfrm>
          <a:prstGeom prst="rect">
            <a:avLst/>
          </a:prstGeom>
          <a:solidFill>
            <a:srgbClr val="00529B"/>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 name="TextBox 10"/>
          <p:cNvSpPr txBox="1"/>
          <p:nvPr/>
        </p:nvSpPr>
        <p:spPr>
          <a:xfrm>
            <a:off x="2417736" y="250521"/>
            <a:ext cx="11654725" cy="78483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500" b="1" i="0" u="none" strike="noStrike" kern="1200" cap="none" spc="0" normalizeH="0" baseline="0" noProof="0">
                <a:ln>
                  <a:noFill/>
                </a:ln>
                <a:solidFill>
                  <a:prstClr val="white"/>
                </a:solidFill>
                <a:effectLst/>
                <a:uLnTx/>
                <a:uFillTx/>
                <a:latin typeface="Calibri" panose="020F0502020204030204"/>
                <a:ea typeface="+mn-ea"/>
                <a:cs typeface="+mn-cs"/>
              </a:rPr>
              <a:t>Contract Summary/Scope of Work</a:t>
            </a:r>
          </a:p>
        </p:txBody>
      </p:sp>
      <p:pic>
        <p:nvPicPr>
          <p:cNvPr id="3" name="Picture 2"/>
          <p:cNvPicPr>
            <a:picLocks noChangeAspect="1"/>
          </p:cNvPicPr>
          <p:nvPr/>
        </p:nvPicPr>
        <p:blipFill>
          <a:blip r:embed="rId3"/>
          <a:stretch>
            <a:fillRect/>
          </a:stretch>
        </p:blipFill>
        <p:spPr>
          <a:xfrm>
            <a:off x="66918" y="42861"/>
            <a:ext cx="2066925" cy="1200150"/>
          </a:xfrm>
          <a:prstGeom prst="rect">
            <a:avLst/>
          </a:prstGeom>
        </p:spPr>
      </p:pic>
      <p:sp>
        <p:nvSpPr>
          <p:cNvPr id="6" name="TextBox 5"/>
          <p:cNvSpPr txBox="1"/>
          <p:nvPr/>
        </p:nvSpPr>
        <p:spPr>
          <a:xfrm>
            <a:off x="1100380" y="1796963"/>
            <a:ext cx="13527139" cy="52322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800" b="1" i="0" u="none" strike="noStrike" kern="1200" cap="all" spc="0" normalizeH="0" baseline="0" noProof="0">
                <a:ln>
                  <a:noFill/>
                </a:ln>
                <a:solidFill>
                  <a:prstClr val="black"/>
                </a:solidFill>
                <a:effectLst/>
                <a:uLnTx/>
                <a:uFillTx/>
                <a:latin typeface="Times New Roman Bold" panose="02020803070505020304" pitchFamily="18" charset="0"/>
                <a:ea typeface="Times New Roman" panose="02020603050405020304" pitchFamily="18" charset="0"/>
                <a:cs typeface="+mn-cs"/>
              </a:rPr>
              <a:t>			        						</a:t>
            </a:r>
            <a:endParaRPr kumimoji="0" lang="en-US" sz="2800" b="0"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mn-cs"/>
            </a:endParaRPr>
          </a:p>
        </p:txBody>
      </p:sp>
      <p:sp>
        <p:nvSpPr>
          <p:cNvPr id="2" name="TextBox 21">
            <a:extLst>
              <a:ext uri="{FF2B5EF4-FFF2-40B4-BE49-F238E27FC236}">
                <a16:creationId xmlns:a16="http://schemas.microsoft.com/office/drawing/2014/main" id="{BD33143A-6BD2-E81E-6F36-BF70BC737358}"/>
              </a:ext>
            </a:extLst>
          </p:cNvPr>
          <p:cNvSpPr txBox="1"/>
          <p:nvPr/>
        </p:nvSpPr>
        <p:spPr>
          <a:xfrm>
            <a:off x="9434707" y="5346775"/>
            <a:ext cx="5358390" cy="4001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prstClr val="black"/>
                </a:solidFill>
                <a:effectLst/>
                <a:uLnTx/>
                <a:uFillTx/>
                <a:latin typeface="Calibri" panose="020F0502020204030204"/>
                <a:ea typeface="+mn-ea"/>
                <a:cs typeface="+mn-cs"/>
              </a:rPr>
              <a:t>Fig. 3 PE-2 Electrical Traction (Passenger) Elevator</a:t>
            </a:r>
          </a:p>
        </p:txBody>
      </p:sp>
      <p:sp>
        <p:nvSpPr>
          <p:cNvPr id="4" name="TextBox 21">
            <a:extLst>
              <a:ext uri="{FF2B5EF4-FFF2-40B4-BE49-F238E27FC236}">
                <a16:creationId xmlns:a16="http://schemas.microsoft.com/office/drawing/2014/main" id="{343A49B5-E343-554E-A967-A02A8FE71FE4}"/>
              </a:ext>
            </a:extLst>
          </p:cNvPr>
          <p:cNvSpPr txBox="1"/>
          <p:nvPr/>
        </p:nvSpPr>
        <p:spPr>
          <a:xfrm>
            <a:off x="9434707" y="9080575"/>
            <a:ext cx="3801875" cy="4001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prstClr val="black"/>
                </a:solidFill>
                <a:effectLst/>
                <a:uLnTx/>
                <a:uFillTx/>
                <a:latin typeface="Calibri" panose="020F0502020204030204"/>
                <a:ea typeface="+mn-ea"/>
                <a:cs typeface="+mn-cs"/>
              </a:rPr>
              <a:t>Fig. 4 PE-2 Elevator Machine Room</a:t>
            </a:r>
          </a:p>
        </p:txBody>
      </p:sp>
      <p:pic>
        <p:nvPicPr>
          <p:cNvPr id="7" name="Picture 6" descr="A picture containing indoor, door, bathroom&#10;&#10;AI-generated content may be incorrect.">
            <a:extLst>
              <a:ext uri="{FF2B5EF4-FFF2-40B4-BE49-F238E27FC236}">
                <a16:creationId xmlns:a16="http://schemas.microsoft.com/office/drawing/2014/main" id="{B645E192-278D-B0F9-303A-091F441C44B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919" y="1368616"/>
            <a:ext cx="9239510" cy="4268654"/>
          </a:xfrm>
          <a:prstGeom prst="rect">
            <a:avLst/>
          </a:prstGeom>
        </p:spPr>
      </p:pic>
      <p:pic>
        <p:nvPicPr>
          <p:cNvPr id="10" name="Picture 9" descr="A picture containing text, indoor, dirty&#10;&#10;AI-generated content may be incorrect.">
            <a:extLst>
              <a:ext uri="{FF2B5EF4-FFF2-40B4-BE49-F238E27FC236}">
                <a16:creationId xmlns:a16="http://schemas.microsoft.com/office/drawing/2014/main" id="{78FE91E8-7F2E-EE4C-472E-C4349AF86C6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6918" y="5746885"/>
            <a:ext cx="9239510" cy="4268654"/>
          </a:xfrm>
          <a:prstGeom prst="rect">
            <a:avLst/>
          </a:prstGeom>
        </p:spPr>
      </p:pic>
    </p:spTree>
    <p:extLst>
      <p:ext uri="{BB962C8B-B14F-4D97-AF65-F5344CB8AC3E}">
        <p14:creationId xmlns:p14="http://schemas.microsoft.com/office/powerpoint/2010/main" val="42941958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A9E65C-D540-9F14-9910-457A8DD9CCA8}"/>
            </a:ext>
          </a:extLst>
        </p:cNvPr>
        <p:cNvGrpSpPr/>
        <p:nvPr/>
      </p:nvGrpSpPr>
      <p:grpSpPr>
        <a:xfrm>
          <a:off x="0" y="0"/>
          <a:ext cx="0" cy="0"/>
          <a:chOff x="0" y="0"/>
          <a:chExt cx="0" cy="0"/>
        </a:xfrm>
      </p:grpSpPr>
      <p:sp>
        <p:nvSpPr>
          <p:cNvPr id="8" name="TextBox 7">
            <a:extLst>
              <a:ext uri="{FF2B5EF4-FFF2-40B4-BE49-F238E27FC236}">
                <a16:creationId xmlns:a16="http://schemas.microsoft.com/office/drawing/2014/main" id="{D89DB60B-CAA5-5271-D0E3-A68341AB53E4}"/>
              </a:ext>
            </a:extLst>
          </p:cNvPr>
          <p:cNvSpPr txBox="1"/>
          <p:nvPr/>
        </p:nvSpPr>
        <p:spPr>
          <a:xfrm>
            <a:off x="1" y="0"/>
            <a:ext cx="15544800" cy="1285875"/>
          </a:xfrm>
          <a:prstGeom prst="rect">
            <a:avLst/>
          </a:prstGeom>
          <a:solidFill>
            <a:srgbClr val="00529B"/>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 name="TextBox 10">
            <a:extLst>
              <a:ext uri="{FF2B5EF4-FFF2-40B4-BE49-F238E27FC236}">
                <a16:creationId xmlns:a16="http://schemas.microsoft.com/office/drawing/2014/main" id="{89135A72-255F-B740-A3E3-0A73B1D0EE49}"/>
              </a:ext>
            </a:extLst>
          </p:cNvPr>
          <p:cNvSpPr txBox="1"/>
          <p:nvPr/>
        </p:nvSpPr>
        <p:spPr>
          <a:xfrm>
            <a:off x="2417736" y="250521"/>
            <a:ext cx="11654725" cy="78483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500" b="1" i="0" u="none" strike="noStrike" kern="1200" cap="none" spc="0" normalizeH="0" baseline="0" noProof="0">
                <a:ln>
                  <a:noFill/>
                </a:ln>
                <a:solidFill>
                  <a:prstClr val="white"/>
                </a:solidFill>
                <a:effectLst/>
                <a:uLnTx/>
                <a:uFillTx/>
                <a:latin typeface="Calibri" panose="020F0502020204030204"/>
                <a:ea typeface="+mn-ea"/>
                <a:cs typeface="+mn-cs"/>
              </a:rPr>
              <a:t>Contract Summary/Scope of Work</a:t>
            </a:r>
          </a:p>
        </p:txBody>
      </p:sp>
      <p:pic>
        <p:nvPicPr>
          <p:cNvPr id="3" name="Picture 2">
            <a:extLst>
              <a:ext uri="{FF2B5EF4-FFF2-40B4-BE49-F238E27FC236}">
                <a16:creationId xmlns:a16="http://schemas.microsoft.com/office/drawing/2014/main" id="{DB9E4889-A7EA-E00E-0D37-A0A920CDC29D}"/>
              </a:ext>
            </a:extLst>
          </p:cNvPr>
          <p:cNvPicPr>
            <a:picLocks noChangeAspect="1"/>
          </p:cNvPicPr>
          <p:nvPr/>
        </p:nvPicPr>
        <p:blipFill>
          <a:blip r:embed="rId3"/>
          <a:stretch>
            <a:fillRect/>
          </a:stretch>
        </p:blipFill>
        <p:spPr>
          <a:xfrm>
            <a:off x="66918" y="42861"/>
            <a:ext cx="2066925" cy="1200150"/>
          </a:xfrm>
          <a:prstGeom prst="rect">
            <a:avLst/>
          </a:prstGeom>
        </p:spPr>
      </p:pic>
      <p:sp>
        <p:nvSpPr>
          <p:cNvPr id="6" name="TextBox 5">
            <a:extLst>
              <a:ext uri="{FF2B5EF4-FFF2-40B4-BE49-F238E27FC236}">
                <a16:creationId xmlns:a16="http://schemas.microsoft.com/office/drawing/2014/main" id="{92264093-A36F-BE63-4D6F-81442A33B161}"/>
              </a:ext>
            </a:extLst>
          </p:cNvPr>
          <p:cNvSpPr txBox="1"/>
          <p:nvPr/>
        </p:nvSpPr>
        <p:spPr>
          <a:xfrm>
            <a:off x="1100380" y="1796963"/>
            <a:ext cx="13527139" cy="52322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800" b="1" i="0" u="none" strike="noStrike" kern="1200" cap="all" spc="0" normalizeH="0" baseline="0" noProof="0">
                <a:ln>
                  <a:noFill/>
                </a:ln>
                <a:solidFill>
                  <a:prstClr val="black"/>
                </a:solidFill>
                <a:effectLst/>
                <a:uLnTx/>
                <a:uFillTx/>
                <a:latin typeface="Times New Roman Bold" panose="02020803070505020304" pitchFamily="18" charset="0"/>
                <a:ea typeface="Times New Roman" panose="02020603050405020304" pitchFamily="18" charset="0"/>
                <a:cs typeface="+mn-cs"/>
              </a:rPr>
              <a:t>			        						</a:t>
            </a:r>
            <a:endParaRPr kumimoji="0" lang="en-US" sz="2800" b="0"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mn-cs"/>
            </a:endParaRPr>
          </a:p>
        </p:txBody>
      </p:sp>
      <p:sp>
        <p:nvSpPr>
          <p:cNvPr id="2" name="TextBox 21">
            <a:extLst>
              <a:ext uri="{FF2B5EF4-FFF2-40B4-BE49-F238E27FC236}">
                <a16:creationId xmlns:a16="http://schemas.microsoft.com/office/drawing/2014/main" id="{6F8ED426-9EEE-7BC5-89D5-09063D88A270}"/>
              </a:ext>
            </a:extLst>
          </p:cNvPr>
          <p:cNvSpPr txBox="1"/>
          <p:nvPr/>
        </p:nvSpPr>
        <p:spPr>
          <a:xfrm>
            <a:off x="9434707" y="5346775"/>
            <a:ext cx="5358390" cy="4001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prstClr val="black"/>
                </a:solidFill>
                <a:effectLst/>
                <a:uLnTx/>
                <a:uFillTx/>
                <a:latin typeface="Calibri" panose="020F0502020204030204"/>
                <a:ea typeface="+mn-ea"/>
                <a:cs typeface="+mn-cs"/>
              </a:rPr>
              <a:t>Fig. 5 PE-3 Electrical Traction (Passenger) Elevator</a:t>
            </a:r>
          </a:p>
        </p:txBody>
      </p:sp>
      <p:sp>
        <p:nvSpPr>
          <p:cNvPr id="4" name="TextBox 21">
            <a:extLst>
              <a:ext uri="{FF2B5EF4-FFF2-40B4-BE49-F238E27FC236}">
                <a16:creationId xmlns:a16="http://schemas.microsoft.com/office/drawing/2014/main" id="{77B24924-17D8-20C9-6806-52275EBFB1EE}"/>
              </a:ext>
            </a:extLst>
          </p:cNvPr>
          <p:cNvSpPr txBox="1"/>
          <p:nvPr/>
        </p:nvSpPr>
        <p:spPr>
          <a:xfrm>
            <a:off x="9434707" y="9080575"/>
            <a:ext cx="3801875" cy="4001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prstClr val="black"/>
                </a:solidFill>
                <a:effectLst/>
                <a:uLnTx/>
                <a:uFillTx/>
                <a:latin typeface="Calibri" panose="020F0502020204030204"/>
                <a:ea typeface="+mn-ea"/>
                <a:cs typeface="+mn-cs"/>
              </a:rPr>
              <a:t>Fig. 6 PE-3 Elevator Machine Room</a:t>
            </a:r>
          </a:p>
        </p:txBody>
      </p:sp>
      <p:pic>
        <p:nvPicPr>
          <p:cNvPr id="9" name="Picture 8" descr="A picture containing text, building&#10;&#10;AI-generated content may be incorrect.">
            <a:extLst>
              <a:ext uri="{FF2B5EF4-FFF2-40B4-BE49-F238E27FC236}">
                <a16:creationId xmlns:a16="http://schemas.microsoft.com/office/drawing/2014/main" id="{73BC58A6-E4F3-625E-A8B2-7135293CBE7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4094" y="1394004"/>
            <a:ext cx="9187770" cy="4244750"/>
          </a:xfrm>
          <a:prstGeom prst="rect">
            <a:avLst/>
          </a:prstGeom>
        </p:spPr>
      </p:pic>
      <p:pic>
        <p:nvPicPr>
          <p:cNvPr id="13" name="Picture 12" descr="A picture containing indoor, dirty, stone&#10;&#10;AI-generated content may be incorrect.">
            <a:extLst>
              <a:ext uri="{FF2B5EF4-FFF2-40B4-BE49-F238E27FC236}">
                <a16:creationId xmlns:a16="http://schemas.microsoft.com/office/drawing/2014/main" id="{5D56F49F-81B8-401B-FD8A-CBC8774E07F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3204" y="5746884"/>
            <a:ext cx="9196889" cy="4248963"/>
          </a:xfrm>
          <a:prstGeom prst="rect">
            <a:avLst/>
          </a:prstGeom>
        </p:spPr>
      </p:pic>
    </p:spTree>
    <p:extLst>
      <p:ext uri="{BB962C8B-B14F-4D97-AF65-F5344CB8AC3E}">
        <p14:creationId xmlns:p14="http://schemas.microsoft.com/office/powerpoint/2010/main" val="14142312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B127CB-767D-DA0D-A5F5-16CA8FA3361F}"/>
            </a:ext>
          </a:extLst>
        </p:cNvPr>
        <p:cNvGrpSpPr/>
        <p:nvPr/>
      </p:nvGrpSpPr>
      <p:grpSpPr>
        <a:xfrm>
          <a:off x="0" y="0"/>
          <a:ext cx="0" cy="0"/>
          <a:chOff x="0" y="0"/>
          <a:chExt cx="0" cy="0"/>
        </a:xfrm>
      </p:grpSpPr>
      <p:sp>
        <p:nvSpPr>
          <p:cNvPr id="8" name="TextBox 7">
            <a:extLst>
              <a:ext uri="{FF2B5EF4-FFF2-40B4-BE49-F238E27FC236}">
                <a16:creationId xmlns:a16="http://schemas.microsoft.com/office/drawing/2014/main" id="{1D1F8574-A4A4-33AF-827A-6CF3F295E4DE}"/>
              </a:ext>
            </a:extLst>
          </p:cNvPr>
          <p:cNvSpPr txBox="1"/>
          <p:nvPr/>
        </p:nvSpPr>
        <p:spPr>
          <a:xfrm>
            <a:off x="1" y="0"/>
            <a:ext cx="15544800" cy="1285875"/>
          </a:xfrm>
          <a:prstGeom prst="rect">
            <a:avLst/>
          </a:prstGeom>
          <a:solidFill>
            <a:srgbClr val="00529B"/>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 name="TextBox 10">
            <a:extLst>
              <a:ext uri="{FF2B5EF4-FFF2-40B4-BE49-F238E27FC236}">
                <a16:creationId xmlns:a16="http://schemas.microsoft.com/office/drawing/2014/main" id="{8A808A2C-FD59-4B61-1148-06185ABFFF94}"/>
              </a:ext>
            </a:extLst>
          </p:cNvPr>
          <p:cNvSpPr txBox="1"/>
          <p:nvPr/>
        </p:nvSpPr>
        <p:spPr>
          <a:xfrm>
            <a:off x="2417736" y="250521"/>
            <a:ext cx="11654725" cy="78483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500" b="1" i="0" u="none" strike="noStrike" kern="1200" cap="none" spc="0" normalizeH="0" baseline="0" noProof="0">
                <a:ln>
                  <a:noFill/>
                </a:ln>
                <a:solidFill>
                  <a:prstClr val="white"/>
                </a:solidFill>
                <a:effectLst/>
                <a:uLnTx/>
                <a:uFillTx/>
                <a:latin typeface="Calibri" panose="020F0502020204030204"/>
                <a:ea typeface="+mn-ea"/>
                <a:cs typeface="+mn-cs"/>
              </a:rPr>
              <a:t>Contract Summary/Scope of Work</a:t>
            </a:r>
          </a:p>
        </p:txBody>
      </p:sp>
      <p:pic>
        <p:nvPicPr>
          <p:cNvPr id="3" name="Picture 2">
            <a:extLst>
              <a:ext uri="{FF2B5EF4-FFF2-40B4-BE49-F238E27FC236}">
                <a16:creationId xmlns:a16="http://schemas.microsoft.com/office/drawing/2014/main" id="{2880CC5C-0B65-032B-AA93-7BE6F8B49FA7}"/>
              </a:ext>
            </a:extLst>
          </p:cNvPr>
          <p:cNvPicPr>
            <a:picLocks noChangeAspect="1"/>
          </p:cNvPicPr>
          <p:nvPr/>
        </p:nvPicPr>
        <p:blipFill>
          <a:blip r:embed="rId3"/>
          <a:stretch>
            <a:fillRect/>
          </a:stretch>
        </p:blipFill>
        <p:spPr>
          <a:xfrm>
            <a:off x="66918" y="42861"/>
            <a:ext cx="2066925" cy="1200150"/>
          </a:xfrm>
          <a:prstGeom prst="rect">
            <a:avLst/>
          </a:prstGeom>
        </p:spPr>
      </p:pic>
      <p:sp>
        <p:nvSpPr>
          <p:cNvPr id="6" name="TextBox 5">
            <a:extLst>
              <a:ext uri="{FF2B5EF4-FFF2-40B4-BE49-F238E27FC236}">
                <a16:creationId xmlns:a16="http://schemas.microsoft.com/office/drawing/2014/main" id="{776050FA-3335-CC61-52C4-B687EEB08BB5}"/>
              </a:ext>
            </a:extLst>
          </p:cNvPr>
          <p:cNvSpPr txBox="1"/>
          <p:nvPr/>
        </p:nvSpPr>
        <p:spPr>
          <a:xfrm>
            <a:off x="1100380" y="1796963"/>
            <a:ext cx="13527139" cy="52322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800" b="1" i="0" u="none" strike="noStrike" kern="1200" cap="all" spc="0" normalizeH="0" baseline="0" noProof="0">
                <a:ln>
                  <a:noFill/>
                </a:ln>
                <a:solidFill>
                  <a:prstClr val="black"/>
                </a:solidFill>
                <a:effectLst/>
                <a:uLnTx/>
                <a:uFillTx/>
                <a:latin typeface="Times New Roman Bold" panose="02020803070505020304" pitchFamily="18" charset="0"/>
                <a:ea typeface="Times New Roman" panose="02020603050405020304" pitchFamily="18" charset="0"/>
                <a:cs typeface="+mn-cs"/>
              </a:rPr>
              <a:t>			        						</a:t>
            </a:r>
            <a:endParaRPr kumimoji="0" lang="en-US" sz="2800" b="0"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mn-cs"/>
            </a:endParaRPr>
          </a:p>
        </p:txBody>
      </p:sp>
      <p:sp>
        <p:nvSpPr>
          <p:cNvPr id="2" name="TextBox 21">
            <a:extLst>
              <a:ext uri="{FF2B5EF4-FFF2-40B4-BE49-F238E27FC236}">
                <a16:creationId xmlns:a16="http://schemas.microsoft.com/office/drawing/2014/main" id="{92F1E007-6B67-4FDC-23D0-D2CAF480147E}"/>
              </a:ext>
            </a:extLst>
          </p:cNvPr>
          <p:cNvSpPr txBox="1"/>
          <p:nvPr/>
        </p:nvSpPr>
        <p:spPr>
          <a:xfrm>
            <a:off x="9434707" y="5346775"/>
            <a:ext cx="5824351" cy="4001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prstClr val="black"/>
                </a:solidFill>
                <a:effectLst/>
                <a:uLnTx/>
                <a:uFillTx/>
                <a:latin typeface="Calibri" panose="020F0502020204030204"/>
                <a:ea typeface="+mn-ea"/>
                <a:cs typeface="+mn-cs"/>
              </a:rPr>
              <a:t>Fig. 7 FE-1 Hydraulic (Freight) Elevator at Floor Level FL</a:t>
            </a:r>
          </a:p>
        </p:txBody>
      </p:sp>
      <p:pic>
        <p:nvPicPr>
          <p:cNvPr id="7" name="Picture 6" descr="A picture containing indoor, dirty, miller&#10;&#10;AI-generated content may be incorrect.">
            <a:extLst>
              <a:ext uri="{FF2B5EF4-FFF2-40B4-BE49-F238E27FC236}">
                <a16:creationId xmlns:a16="http://schemas.microsoft.com/office/drawing/2014/main" id="{2AE28407-B972-59BF-E46A-CB5227462C0B}"/>
              </a:ext>
            </a:extLst>
          </p:cNvPr>
          <p:cNvPicPr>
            <a:picLocks noChangeAspect="1"/>
          </p:cNvPicPr>
          <p:nvPr/>
        </p:nvPicPr>
        <p:blipFill>
          <a:blip r:embed="rId4" cstate="print">
            <a:extLst>
              <a:ext uri="{28A0092B-C50C-407E-A947-70E740481C1C}">
                <a14:useLocalDpi xmlns:a14="http://schemas.microsoft.com/office/drawing/2010/main" val="0"/>
              </a:ext>
            </a:extLst>
          </a:blip>
          <a:srcRect l="23416"/>
          <a:stretch/>
        </p:blipFill>
        <p:spPr>
          <a:xfrm>
            <a:off x="66917" y="1328736"/>
            <a:ext cx="7073067" cy="4266921"/>
          </a:xfrm>
          <a:prstGeom prst="rect">
            <a:avLst/>
          </a:prstGeom>
        </p:spPr>
      </p:pic>
      <p:pic>
        <p:nvPicPr>
          <p:cNvPr id="12" name="Picture 11" descr="A picture containing indoor, steel&#10;&#10;AI-generated content may be incorrect.">
            <a:extLst>
              <a:ext uri="{FF2B5EF4-FFF2-40B4-BE49-F238E27FC236}">
                <a16:creationId xmlns:a16="http://schemas.microsoft.com/office/drawing/2014/main" id="{98C176B8-F7B7-FB7E-9C5D-A684DF75DEB0}"/>
              </a:ext>
            </a:extLst>
          </p:cNvPr>
          <p:cNvPicPr>
            <a:picLocks noChangeAspect="1"/>
          </p:cNvPicPr>
          <p:nvPr/>
        </p:nvPicPr>
        <p:blipFill>
          <a:blip r:embed="rId5" cstate="print">
            <a:extLst>
              <a:ext uri="{28A0092B-C50C-407E-A947-70E740481C1C}">
                <a14:useLocalDpi xmlns:a14="http://schemas.microsoft.com/office/drawing/2010/main" val="0"/>
              </a:ext>
            </a:extLst>
          </a:blip>
          <a:srcRect r="14328"/>
          <a:stretch/>
        </p:blipFill>
        <p:spPr>
          <a:xfrm>
            <a:off x="66917" y="5638518"/>
            <a:ext cx="8111881" cy="4374445"/>
          </a:xfrm>
          <a:prstGeom prst="rect">
            <a:avLst/>
          </a:prstGeom>
        </p:spPr>
      </p:pic>
      <p:sp>
        <p:nvSpPr>
          <p:cNvPr id="14" name="TextBox 21">
            <a:extLst>
              <a:ext uri="{FF2B5EF4-FFF2-40B4-BE49-F238E27FC236}">
                <a16:creationId xmlns:a16="http://schemas.microsoft.com/office/drawing/2014/main" id="{519262CE-889E-988D-A6F1-AA0808BF6FBD}"/>
              </a:ext>
            </a:extLst>
          </p:cNvPr>
          <p:cNvSpPr txBox="1"/>
          <p:nvPr/>
        </p:nvSpPr>
        <p:spPr>
          <a:xfrm>
            <a:off x="9434706" y="9142261"/>
            <a:ext cx="5915722" cy="4001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prstClr val="black"/>
                </a:solidFill>
                <a:effectLst/>
                <a:uLnTx/>
                <a:uFillTx/>
                <a:latin typeface="Calibri" panose="020F0502020204030204"/>
                <a:ea typeface="+mn-ea"/>
                <a:cs typeface="+mn-cs"/>
              </a:rPr>
              <a:t>Fig. 8 FE-1 Hydraulic (Freight) Elevator at Floor Level GL</a:t>
            </a:r>
          </a:p>
        </p:txBody>
      </p:sp>
    </p:spTree>
    <p:extLst>
      <p:ext uri="{BB962C8B-B14F-4D97-AF65-F5344CB8AC3E}">
        <p14:creationId xmlns:p14="http://schemas.microsoft.com/office/powerpoint/2010/main" val="21730492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A5BCF2-5789-F536-17EA-5829F30CDD81}"/>
            </a:ext>
          </a:extLst>
        </p:cNvPr>
        <p:cNvGrpSpPr/>
        <p:nvPr/>
      </p:nvGrpSpPr>
      <p:grpSpPr>
        <a:xfrm>
          <a:off x="0" y="0"/>
          <a:ext cx="0" cy="0"/>
          <a:chOff x="0" y="0"/>
          <a:chExt cx="0" cy="0"/>
        </a:xfrm>
      </p:grpSpPr>
      <p:sp>
        <p:nvSpPr>
          <p:cNvPr id="8" name="TextBox 7">
            <a:extLst>
              <a:ext uri="{FF2B5EF4-FFF2-40B4-BE49-F238E27FC236}">
                <a16:creationId xmlns:a16="http://schemas.microsoft.com/office/drawing/2014/main" id="{13056363-2E8F-61C1-D8D9-953EA7A64827}"/>
              </a:ext>
            </a:extLst>
          </p:cNvPr>
          <p:cNvSpPr txBox="1"/>
          <p:nvPr/>
        </p:nvSpPr>
        <p:spPr>
          <a:xfrm>
            <a:off x="1" y="0"/>
            <a:ext cx="15544800" cy="1285875"/>
          </a:xfrm>
          <a:prstGeom prst="rect">
            <a:avLst/>
          </a:prstGeom>
          <a:solidFill>
            <a:srgbClr val="00529B"/>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 name="TextBox 10">
            <a:extLst>
              <a:ext uri="{FF2B5EF4-FFF2-40B4-BE49-F238E27FC236}">
                <a16:creationId xmlns:a16="http://schemas.microsoft.com/office/drawing/2014/main" id="{FFC4B352-0B53-BF9E-A32B-6AED57CD55CB}"/>
              </a:ext>
            </a:extLst>
          </p:cNvPr>
          <p:cNvSpPr txBox="1"/>
          <p:nvPr/>
        </p:nvSpPr>
        <p:spPr>
          <a:xfrm>
            <a:off x="2417736" y="250521"/>
            <a:ext cx="11654725" cy="78483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500" b="1" i="0" u="none" strike="noStrike" kern="1200" cap="none" spc="0" normalizeH="0" baseline="0" noProof="0">
                <a:ln>
                  <a:noFill/>
                </a:ln>
                <a:solidFill>
                  <a:prstClr val="white"/>
                </a:solidFill>
                <a:effectLst/>
                <a:uLnTx/>
                <a:uFillTx/>
                <a:latin typeface="Calibri" panose="020F0502020204030204"/>
                <a:ea typeface="+mn-ea"/>
                <a:cs typeface="+mn-cs"/>
              </a:rPr>
              <a:t>Contract Summary/Scope of Work</a:t>
            </a:r>
          </a:p>
        </p:txBody>
      </p:sp>
      <p:pic>
        <p:nvPicPr>
          <p:cNvPr id="3" name="Picture 2">
            <a:extLst>
              <a:ext uri="{FF2B5EF4-FFF2-40B4-BE49-F238E27FC236}">
                <a16:creationId xmlns:a16="http://schemas.microsoft.com/office/drawing/2014/main" id="{9750CC72-704B-9698-8101-211559B6C094}"/>
              </a:ext>
            </a:extLst>
          </p:cNvPr>
          <p:cNvPicPr>
            <a:picLocks noChangeAspect="1"/>
          </p:cNvPicPr>
          <p:nvPr/>
        </p:nvPicPr>
        <p:blipFill>
          <a:blip r:embed="rId3"/>
          <a:stretch>
            <a:fillRect/>
          </a:stretch>
        </p:blipFill>
        <p:spPr>
          <a:xfrm>
            <a:off x="66918" y="42861"/>
            <a:ext cx="2066925" cy="1200150"/>
          </a:xfrm>
          <a:prstGeom prst="rect">
            <a:avLst/>
          </a:prstGeom>
        </p:spPr>
      </p:pic>
      <p:sp>
        <p:nvSpPr>
          <p:cNvPr id="6" name="TextBox 5">
            <a:extLst>
              <a:ext uri="{FF2B5EF4-FFF2-40B4-BE49-F238E27FC236}">
                <a16:creationId xmlns:a16="http://schemas.microsoft.com/office/drawing/2014/main" id="{D8CCF229-7F99-1A71-08D8-BBC2333FD4A1}"/>
              </a:ext>
            </a:extLst>
          </p:cNvPr>
          <p:cNvSpPr txBox="1"/>
          <p:nvPr/>
        </p:nvSpPr>
        <p:spPr>
          <a:xfrm>
            <a:off x="1100380" y="1796963"/>
            <a:ext cx="13527139" cy="52322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800" b="1" i="0" u="none" strike="noStrike" kern="1200" cap="all" spc="0" normalizeH="0" baseline="0" noProof="0">
                <a:ln>
                  <a:noFill/>
                </a:ln>
                <a:solidFill>
                  <a:prstClr val="black"/>
                </a:solidFill>
                <a:effectLst/>
                <a:uLnTx/>
                <a:uFillTx/>
                <a:latin typeface="Times New Roman Bold" panose="02020803070505020304" pitchFamily="18" charset="0"/>
                <a:ea typeface="Times New Roman" panose="02020603050405020304" pitchFamily="18" charset="0"/>
                <a:cs typeface="+mn-cs"/>
              </a:rPr>
              <a:t>			        						</a:t>
            </a:r>
            <a:endParaRPr kumimoji="0" lang="en-US" sz="2800" b="0"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mn-cs"/>
            </a:endParaRPr>
          </a:p>
        </p:txBody>
      </p:sp>
      <p:sp>
        <p:nvSpPr>
          <p:cNvPr id="14" name="TextBox 21">
            <a:extLst>
              <a:ext uri="{FF2B5EF4-FFF2-40B4-BE49-F238E27FC236}">
                <a16:creationId xmlns:a16="http://schemas.microsoft.com/office/drawing/2014/main" id="{2746773C-7AED-651B-2DB5-CCB9F148C118}"/>
              </a:ext>
            </a:extLst>
          </p:cNvPr>
          <p:cNvSpPr txBox="1"/>
          <p:nvPr/>
        </p:nvSpPr>
        <p:spPr>
          <a:xfrm>
            <a:off x="5970225" y="8540994"/>
            <a:ext cx="3787447" cy="4001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prstClr val="black"/>
                </a:solidFill>
                <a:effectLst/>
                <a:uLnTx/>
                <a:uFillTx/>
                <a:latin typeface="Calibri" panose="020F0502020204030204"/>
                <a:ea typeface="+mn-ea"/>
                <a:cs typeface="+mn-cs"/>
              </a:rPr>
              <a:t>Fig. 9 FE-1 Elevator Machine Room</a:t>
            </a:r>
          </a:p>
        </p:txBody>
      </p:sp>
      <p:pic>
        <p:nvPicPr>
          <p:cNvPr id="5" name="Picture 4">
            <a:extLst>
              <a:ext uri="{FF2B5EF4-FFF2-40B4-BE49-F238E27FC236}">
                <a16:creationId xmlns:a16="http://schemas.microsoft.com/office/drawing/2014/main" id="{5AEF9D2A-5C40-33CA-01D8-6371F6F7B6F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93771" y="1796963"/>
            <a:ext cx="14357257" cy="6633053"/>
          </a:xfrm>
          <a:prstGeom prst="rect">
            <a:avLst/>
          </a:prstGeom>
        </p:spPr>
      </p:pic>
    </p:spTree>
    <p:extLst>
      <p:ext uri="{BB962C8B-B14F-4D97-AF65-F5344CB8AC3E}">
        <p14:creationId xmlns:p14="http://schemas.microsoft.com/office/powerpoint/2010/main" val="191716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AF7464-7D72-084A-2291-D16EE4A474F4}"/>
            </a:ext>
          </a:extLst>
        </p:cNvPr>
        <p:cNvGrpSpPr/>
        <p:nvPr/>
      </p:nvGrpSpPr>
      <p:grpSpPr>
        <a:xfrm>
          <a:off x="0" y="0"/>
          <a:ext cx="0" cy="0"/>
          <a:chOff x="0" y="0"/>
          <a:chExt cx="0" cy="0"/>
        </a:xfrm>
      </p:grpSpPr>
      <p:sp>
        <p:nvSpPr>
          <p:cNvPr id="8" name="TextBox 7">
            <a:extLst>
              <a:ext uri="{FF2B5EF4-FFF2-40B4-BE49-F238E27FC236}">
                <a16:creationId xmlns:a16="http://schemas.microsoft.com/office/drawing/2014/main" id="{2B0E96AC-6358-82BC-27B5-D143E27FB950}"/>
              </a:ext>
            </a:extLst>
          </p:cNvPr>
          <p:cNvSpPr txBox="1"/>
          <p:nvPr/>
        </p:nvSpPr>
        <p:spPr>
          <a:xfrm>
            <a:off x="1" y="0"/>
            <a:ext cx="15544800" cy="1285875"/>
          </a:xfrm>
          <a:prstGeom prst="rect">
            <a:avLst/>
          </a:prstGeom>
          <a:solidFill>
            <a:srgbClr val="00529B"/>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 name="TextBox 10">
            <a:extLst>
              <a:ext uri="{FF2B5EF4-FFF2-40B4-BE49-F238E27FC236}">
                <a16:creationId xmlns:a16="http://schemas.microsoft.com/office/drawing/2014/main" id="{ABE1138F-105B-B9B5-98CB-5FDD6D1041C5}"/>
              </a:ext>
            </a:extLst>
          </p:cNvPr>
          <p:cNvSpPr txBox="1"/>
          <p:nvPr/>
        </p:nvSpPr>
        <p:spPr>
          <a:xfrm>
            <a:off x="2417736" y="250521"/>
            <a:ext cx="11654725" cy="78483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500" b="1" i="0" u="none" strike="noStrike" kern="1200" cap="none" spc="0" normalizeH="0" baseline="0" noProof="0">
                <a:ln>
                  <a:noFill/>
                </a:ln>
                <a:solidFill>
                  <a:prstClr val="white"/>
                </a:solidFill>
                <a:effectLst/>
                <a:uLnTx/>
                <a:uFillTx/>
                <a:latin typeface="Calibri" panose="020F0502020204030204"/>
                <a:ea typeface="+mn-ea"/>
                <a:cs typeface="+mn-cs"/>
              </a:rPr>
              <a:t>Contract Summary/Scope of Work</a:t>
            </a:r>
          </a:p>
        </p:txBody>
      </p:sp>
      <p:pic>
        <p:nvPicPr>
          <p:cNvPr id="3" name="Picture 2">
            <a:extLst>
              <a:ext uri="{FF2B5EF4-FFF2-40B4-BE49-F238E27FC236}">
                <a16:creationId xmlns:a16="http://schemas.microsoft.com/office/drawing/2014/main" id="{F3914B50-1A02-A63B-23D5-AE300DE45512}"/>
              </a:ext>
            </a:extLst>
          </p:cNvPr>
          <p:cNvPicPr>
            <a:picLocks noChangeAspect="1"/>
          </p:cNvPicPr>
          <p:nvPr/>
        </p:nvPicPr>
        <p:blipFill>
          <a:blip r:embed="rId3"/>
          <a:stretch>
            <a:fillRect/>
          </a:stretch>
        </p:blipFill>
        <p:spPr>
          <a:xfrm>
            <a:off x="66918" y="42861"/>
            <a:ext cx="2066925" cy="1200150"/>
          </a:xfrm>
          <a:prstGeom prst="rect">
            <a:avLst/>
          </a:prstGeom>
        </p:spPr>
      </p:pic>
      <p:sp>
        <p:nvSpPr>
          <p:cNvPr id="6" name="TextBox 5">
            <a:extLst>
              <a:ext uri="{FF2B5EF4-FFF2-40B4-BE49-F238E27FC236}">
                <a16:creationId xmlns:a16="http://schemas.microsoft.com/office/drawing/2014/main" id="{F1C77047-0256-90A2-B170-1398F76362EE}"/>
              </a:ext>
            </a:extLst>
          </p:cNvPr>
          <p:cNvSpPr txBox="1"/>
          <p:nvPr/>
        </p:nvSpPr>
        <p:spPr>
          <a:xfrm>
            <a:off x="1100380" y="1796963"/>
            <a:ext cx="13527139" cy="52322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800" b="1" i="0" u="none" strike="noStrike" kern="1200" cap="all" spc="0" normalizeH="0" baseline="0" noProof="0">
                <a:ln>
                  <a:noFill/>
                </a:ln>
                <a:solidFill>
                  <a:prstClr val="black"/>
                </a:solidFill>
                <a:effectLst/>
                <a:uLnTx/>
                <a:uFillTx/>
                <a:latin typeface="Times New Roman Bold" panose="02020803070505020304" pitchFamily="18" charset="0"/>
                <a:ea typeface="Times New Roman" panose="02020603050405020304" pitchFamily="18" charset="0"/>
                <a:cs typeface="+mn-cs"/>
              </a:rPr>
              <a:t>			        						</a:t>
            </a:r>
            <a:endParaRPr kumimoji="0" lang="en-US" sz="2800" b="0"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mn-cs"/>
            </a:endParaRPr>
          </a:p>
        </p:txBody>
      </p:sp>
      <p:sp>
        <p:nvSpPr>
          <p:cNvPr id="2" name="TextBox 21">
            <a:extLst>
              <a:ext uri="{FF2B5EF4-FFF2-40B4-BE49-F238E27FC236}">
                <a16:creationId xmlns:a16="http://schemas.microsoft.com/office/drawing/2014/main" id="{24EA1EFD-1908-FDC9-D1C8-C9884243CB18}"/>
              </a:ext>
            </a:extLst>
          </p:cNvPr>
          <p:cNvSpPr txBox="1"/>
          <p:nvPr/>
        </p:nvSpPr>
        <p:spPr>
          <a:xfrm>
            <a:off x="9434707" y="5346775"/>
            <a:ext cx="5736955" cy="4001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prstClr val="black"/>
                </a:solidFill>
                <a:effectLst/>
                <a:uLnTx/>
                <a:uFillTx/>
                <a:latin typeface="Calibri" panose="020F0502020204030204"/>
                <a:ea typeface="+mn-ea"/>
                <a:cs typeface="+mn-cs"/>
              </a:rPr>
              <a:t>Fig. 10 FE-2 Hydraulic (Freight) Elevator Floor Level FL</a:t>
            </a:r>
          </a:p>
        </p:txBody>
      </p:sp>
      <p:sp>
        <p:nvSpPr>
          <p:cNvPr id="4" name="TextBox 21">
            <a:extLst>
              <a:ext uri="{FF2B5EF4-FFF2-40B4-BE49-F238E27FC236}">
                <a16:creationId xmlns:a16="http://schemas.microsoft.com/office/drawing/2014/main" id="{9998DE37-8D1E-F5E7-05D2-316E844DE3CE}"/>
              </a:ext>
            </a:extLst>
          </p:cNvPr>
          <p:cNvSpPr txBox="1"/>
          <p:nvPr/>
        </p:nvSpPr>
        <p:spPr>
          <a:xfrm>
            <a:off x="9434707" y="9080575"/>
            <a:ext cx="3917291" cy="4001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prstClr val="black"/>
                </a:solidFill>
                <a:effectLst/>
                <a:uLnTx/>
                <a:uFillTx/>
                <a:latin typeface="Calibri" panose="020F0502020204030204"/>
                <a:ea typeface="+mn-ea"/>
                <a:cs typeface="+mn-cs"/>
              </a:rPr>
              <a:t>Fig. 11 FE-2 Elevator Machine Room</a:t>
            </a:r>
          </a:p>
        </p:txBody>
      </p:sp>
      <p:pic>
        <p:nvPicPr>
          <p:cNvPr id="7" name="Picture 6" descr="A picture containing text&#10;&#10;AI-generated content may be incorrect.">
            <a:extLst>
              <a:ext uri="{FF2B5EF4-FFF2-40B4-BE49-F238E27FC236}">
                <a16:creationId xmlns:a16="http://schemas.microsoft.com/office/drawing/2014/main" id="{43791C49-4884-790D-E75D-18C5D861817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1549" y="5746885"/>
            <a:ext cx="9233948" cy="4266084"/>
          </a:xfrm>
          <a:prstGeom prst="rect">
            <a:avLst/>
          </a:prstGeom>
        </p:spPr>
      </p:pic>
      <p:pic>
        <p:nvPicPr>
          <p:cNvPr id="9" name="Picture 8">
            <a:extLst>
              <a:ext uri="{FF2B5EF4-FFF2-40B4-BE49-F238E27FC236}">
                <a16:creationId xmlns:a16="http://schemas.microsoft.com/office/drawing/2014/main" id="{1454F85F-D426-CFC5-A028-EB9F6046A91B}"/>
              </a:ext>
            </a:extLst>
          </p:cNvPr>
          <p:cNvPicPr>
            <a:picLocks noChangeAspect="1"/>
          </p:cNvPicPr>
          <p:nvPr/>
        </p:nvPicPr>
        <p:blipFill>
          <a:blip r:embed="rId5"/>
          <a:stretch>
            <a:fillRect/>
          </a:stretch>
        </p:blipFill>
        <p:spPr>
          <a:xfrm>
            <a:off x="91549" y="1328736"/>
            <a:ext cx="8341251" cy="4350419"/>
          </a:xfrm>
          <a:prstGeom prst="rect">
            <a:avLst/>
          </a:prstGeom>
        </p:spPr>
      </p:pic>
    </p:spTree>
    <p:extLst>
      <p:ext uri="{BB962C8B-B14F-4D97-AF65-F5344CB8AC3E}">
        <p14:creationId xmlns:p14="http://schemas.microsoft.com/office/powerpoint/2010/main" val="4923990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 y="0"/>
            <a:ext cx="15544800" cy="1285875"/>
          </a:xfrm>
          <a:prstGeom prst="rect">
            <a:avLst/>
          </a:prstGeom>
          <a:solidFill>
            <a:srgbClr val="00529B"/>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 name="TextBox 10"/>
          <p:cNvSpPr txBox="1"/>
          <p:nvPr/>
        </p:nvSpPr>
        <p:spPr>
          <a:xfrm>
            <a:off x="2417736" y="250521"/>
            <a:ext cx="11654725" cy="78483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500" b="1" i="0" u="none" strike="noStrike" kern="1200" cap="none" spc="0" normalizeH="0" baseline="0" noProof="0">
                <a:ln>
                  <a:noFill/>
                </a:ln>
                <a:solidFill>
                  <a:prstClr val="white"/>
                </a:solidFill>
                <a:effectLst/>
                <a:uLnTx/>
                <a:uFillTx/>
                <a:latin typeface="Calibri" panose="020F0502020204030204"/>
                <a:ea typeface="+mn-ea"/>
                <a:cs typeface="+mn-cs"/>
              </a:rPr>
              <a:t>Contract Summary/Scope of Work</a:t>
            </a:r>
          </a:p>
        </p:txBody>
      </p:sp>
      <p:pic>
        <p:nvPicPr>
          <p:cNvPr id="3" name="Picture 2"/>
          <p:cNvPicPr>
            <a:picLocks noChangeAspect="1"/>
          </p:cNvPicPr>
          <p:nvPr/>
        </p:nvPicPr>
        <p:blipFill>
          <a:blip r:embed="rId3"/>
          <a:stretch>
            <a:fillRect/>
          </a:stretch>
        </p:blipFill>
        <p:spPr>
          <a:xfrm>
            <a:off x="66918" y="42861"/>
            <a:ext cx="2066925" cy="1200150"/>
          </a:xfrm>
          <a:prstGeom prst="rect">
            <a:avLst/>
          </a:prstGeom>
        </p:spPr>
      </p:pic>
      <p:sp>
        <p:nvSpPr>
          <p:cNvPr id="9" name="TextBox 8">
            <a:extLst>
              <a:ext uri="{FF2B5EF4-FFF2-40B4-BE49-F238E27FC236}">
                <a16:creationId xmlns:a16="http://schemas.microsoft.com/office/drawing/2014/main" id="{DEED82E8-B228-4966-BED7-0286E10EB040}"/>
              </a:ext>
            </a:extLst>
          </p:cNvPr>
          <p:cNvSpPr txBox="1"/>
          <p:nvPr/>
        </p:nvSpPr>
        <p:spPr>
          <a:xfrm>
            <a:off x="820293" y="1536396"/>
            <a:ext cx="13527139" cy="52322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Pts val="1200"/>
              <a:buFontTx/>
              <a:buNone/>
              <a:tabLst>
                <a:tab pos="685800" algn="l"/>
              </a:tabLst>
              <a:defRPr/>
            </a:pPr>
            <a:r>
              <a:rPr kumimoji="0" lang="en-US" sz="2800" b="1" i="0" u="none" strike="noStrike" kern="1200" cap="all" spc="0" normalizeH="0" baseline="0" noProof="0">
                <a:ln>
                  <a:noFill/>
                </a:ln>
                <a:solidFill>
                  <a:prstClr val="black"/>
                </a:solidFill>
                <a:effectLst/>
                <a:uLnTx/>
                <a:uFillTx/>
                <a:latin typeface="Times New Roman Bold" panose="02020803070505020304" pitchFamily="18" charset="0"/>
                <a:ea typeface="Times New Roman" panose="02020603050405020304" pitchFamily="18" charset="0"/>
                <a:cs typeface="+mn-cs"/>
              </a:rPr>
              <a:t>		</a:t>
            </a:r>
            <a:endParaRPr kumimoji="0" lang="en-US" sz="2800" b="0"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mn-cs"/>
            </a:endParaRPr>
          </a:p>
        </p:txBody>
      </p:sp>
      <p:sp>
        <p:nvSpPr>
          <p:cNvPr id="2" name="TextBox 3">
            <a:extLst>
              <a:ext uri="{FF2B5EF4-FFF2-40B4-BE49-F238E27FC236}">
                <a16:creationId xmlns:a16="http://schemas.microsoft.com/office/drawing/2014/main" id="{67801A76-0EEC-3621-6B51-1B57871A0665}"/>
              </a:ext>
            </a:extLst>
          </p:cNvPr>
          <p:cNvSpPr txBox="1"/>
          <p:nvPr/>
        </p:nvSpPr>
        <p:spPr>
          <a:xfrm>
            <a:off x="2900654" y="1417352"/>
            <a:ext cx="9743491" cy="532903"/>
          </a:xfrm>
          <a:prstGeom prst="rect">
            <a:avLst/>
          </a:prstGeom>
          <a:noFill/>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0" fontAlgn="auto" latinLnBrk="0" hangingPunct="0">
              <a:lnSpc>
                <a:spcPct val="107000"/>
              </a:lnSpc>
              <a:spcBef>
                <a:spcPts val="0"/>
              </a:spcBef>
              <a:spcAft>
                <a:spcPts val="800"/>
              </a:spcAft>
              <a:buClrTx/>
              <a:buSzTx/>
              <a:buFontTx/>
              <a:buNone/>
              <a:tabLst/>
              <a:defRPr/>
            </a:pPr>
            <a:r>
              <a:rPr kumimoji="0" lang="en-US" sz="2800" b="1" i="0" u="none" strike="noStrike" kern="1200" cap="none" spc="0" normalizeH="0" baseline="0" noProof="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Equipment at Catskill/Delaware Ultraviolet Disinfection Plant</a:t>
            </a:r>
            <a:endParaRPr kumimoji="0" lang="en-US" sz="2800" b="1" i="0" u="none" strike="noStrike" kern="1200" cap="none" spc="0" normalizeH="0" baseline="0" noProof="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pic>
        <p:nvPicPr>
          <p:cNvPr id="13" name="Content Placeholder 10">
            <a:extLst>
              <a:ext uri="{FF2B5EF4-FFF2-40B4-BE49-F238E27FC236}">
                <a16:creationId xmlns:a16="http://schemas.microsoft.com/office/drawing/2014/main" id="{94948655-289A-9F66-8546-8B40CF22714E}"/>
              </a:ext>
            </a:extLst>
          </p:cNvPr>
          <p:cNvPicPr>
            <a:picLocks noGrp="1"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197119" y="2962876"/>
            <a:ext cx="7226081" cy="5419560"/>
          </a:xfrm>
          <a:prstGeom prst="rect">
            <a:avLst/>
          </a:prstGeom>
        </p:spPr>
      </p:pic>
      <p:pic>
        <p:nvPicPr>
          <p:cNvPr id="14" name="Content Placeholder 11">
            <a:extLst>
              <a:ext uri="{FF2B5EF4-FFF2-40B4-BE49-F238E27FC236}">
                <a16:creationId xmlns:a16="http://schemas.microsoft.com/office/drawing/2014/main" id="{930C7B96-9C60-4BC5-EADE-859FEB2EEBB8}"/>
              </a:ext>
            </a:extLst>
          </p:cNvPr>
          <p:cNvPicPr>
            <a:picLocks noGrp="1" noChangeAspect="1"/>
          </p:cNvPicPr>
          <p:nvPr/>
        </p:nvPicPr>
        <p:blipFill>
          <a:blip r:embed="rId5" cstate="print">
            <a:extLst>
              <a:ext uri="{28A0092B-C50C-407E-A947-70E740481C1C}">
                <a14:useLocalDpi xmlns:a14="http://schemas.microsoft.com/office/drawing/2010/main" val="0"/>
              </a:ext>
            </a:extLst>
          </a:blip>
          <a:stretch>
            <a:fillRect/>
          </a:stretch>
        </p:blipFill>
        <p:spPr>
          <a:xfrm rot="5400000">
            <a:off x="8024611" y="2972560"/>
            <a:ext cx="7226082" cy="5419560"/>
          </a:xfrm>
          <a:prstGeom prst="rect">
            <a:avLst/>
          </a:prstGeom>
        </p:spPr>
      </p:pic>
      <p:sp>
        <p:nvSpPr>
          <p:cNvPr id="15" name="TextBox 21">
            <a:extLst>
              <a:ext uri="{FF2B5EF4-FFF2-40B4-BE49-F238E27FC236}">
                <a16:creationId xmlns:a16="http://schemas.microsoft.com/office/drawing/2014/main" id="{B343D80B-1408-A0C4-E4B0-8D1D79634675}"/>
              </a:ext>
            </a:extLst>
          </p:cNvPr>
          <p:cNvSpPr txBox="1"/>
          <p:nvPr/>
        </p:nvSpPr>
        <p:spPr>
          <a:xfrm>
            <a:off x="1183478" y="9407769"/>
            <a:ext cx="4583306" cy="4001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prstClr val="black"/>
                </a:solidFill>
                <a:effectLst/>
                <a:uLnTx/>
                <a:uFillTx/>
                <a:latin typeface="Calibri" panose="020F0502020204030204"/>
                <a:ea typeface="+mn-ea"/>
                <a:cs typeface="+mn-cs"/>
              </a:rPr>
              <a:t>Fig. 12 Hydraulic (Freight) Elevator Control</a:t>
            </a:r>
          </a:p>
        </p:txBody>
      </p:sp>
      <p:sp>
        <p:nvSpPr>
          <p:cNvPr id="16" name="TextBox 21">
            <a:extLst>
              <a:ext uri="{FF2B5EF4-FFF2-40B4-BE49-F238E27FC236}">
                <a16:creationId xmlns:a16="http://schemas.microsoft.com/office/drawing/2014/main" id="{85E92AED-0DC4-0B5E-ECD2-1CAC62E12C74}"/>
              </a:ext>
            </a:extLst>
          </p:cNvPr>
          <p:cNvSpPr txBox="1"/>
          <p:nvPr/>
        </p:nvSpPr>
        <p:spPr>
          <a:xfrm>
            <a:off x="10081937" y="9394315"/>
            <a:ext cx="2601674" cy="4001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prstClr val="black"/>
                </a:solidFill>
                <a:effectLst/>
                <a:uLnTx/>
                <a:uFillTx/>
                <a:latin typeface="Calibri" panose="020F0502020204030204"/>
                <a:ea typeface="+mn-ea"/>
                <a:cs typeface="+mn-cs"/>
              </a:rPr>
              <a:t>Fig. 13 Otis Name Plate</a:t>
            </a:r>
          </a:p>
        </p:txBody>
      </p:sp>
    </p:spTree>
    <p:extLst>
      <p:ext uri="{BB962C8B-B14F-4D97-AF65-F5344CB8AC3E}">
        <p14:creationId xmlns:p14="http://schemas.microsoft.com/office/powerpoint/2010/main" val="8226502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733206-1D74-C22F-5622-DA617727D68D}"/>
            </a:ext>
          </a:extLst>
        </p:cNvPr>
        <p:cNvGrpSpPr/>
        <p:nvPr/>
      </p:nvGrpSpPr>
      <p:grpSpPr>
        <a:xfrm>
          <a:off x="0" y="0"/>
          <a:ext cx="0" cy="0"/>
          <a:chOff x="0" y="0"/>
          <a:chExt cx="0" cy="0"/>
        </a:xfrm>
      </p:grpSpPr>
      <p:sp>
        <p:nvSpPr>
          <p:cNvPr id="8" name="TextBox 7">
            <a:extLst>
              <a:ext uri="{FF2B5EF4-FFF2-40B4-BE49-F238E27FC236}">
                <a16:creationId xmlns:a16="http://schemas.microsoft.com/office/drawing/2014/main" id="{1E8D339E-7E04-8AF5-94C1-EF4B3DA7AC0E}"/>
              </a:ext>
            </a:extLst>
          </p:cNvPr>
          <p:cNvSpPr txBox="1"/>
          <p:nvPr/>
        </p:nvSpPr>
        <p:spPr>
          <a:xfrm>
            <a:off x="1" y="0"/>
            <a:ext cx="15544800" cy="1285875"/>
          </a:xfrm>
          <a:prstGeom prst="rect">
            <a:avLst/>
          </a:prstGeom>
          <a:solidFill>
            <a:srgbClr val="00529B"/>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 name="TextBox 10">
            <a:extLst>
              <a:ext uri="{FF2B5EF4-FFF2-40B4-BE49-F238E27FC236}">
                <a16:creationId xmlns:a16="http://schemas.microsoft.com/office/drawing/2014/main" id="{AE8B40DA-5224-2F73-DF93-EB6808449D05}"/>
              </a:ext>
            </a:extLst>
          </p:cNvPr>
          <p:cNvSpPr txBox="1"/>
          <p:nvPr/>
        </p:nvSpPr>
        <p:spPr>
          <a:xfrm>
            <a:off x="2417736" y="250521"/>
            <a:ext cx="11654725" cy="78483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500" b="1" i="0" u="none" strike="noStrike" kern="1200" cap="none" spc="0" normalizeH="0" baseline="0" noProof="0">
                <a:ln>
                  <a:noFill/>
                </a:ln>
                <a:solidFill>
                  <a:prstClr val="white"/>
                </a:solidFill>
                <a:effectLst/>
                <a:uLnTx/>
                <a:uFillTx/>
                <a:latin typeface="Calibri" panose="020F0502020204030204"/>
                <a:ea typeface="+mn-ea"/>
                <a:cs typeface="+mn-cs"/>
              </a:rPr>
              <a:t>Contract Summary/Scope of Work</a:t>
            </a:r>
          </a:p>
        </p:txBody>
      </p:sp>
      <p:pic>
        <p:nvPicPr>
          <p:cNvPr id="3" name="Picture 2">
            <a:extLst>
              <a:ext uri="{FF2B5EF4-FFF2-40B4-BE49-F238E27FC236}">
                <a16:creationId xmlns:a16="http://schemas.microsoft.com/office/drawing/2014/main" id="{9385082B-14A9-E042-F926-C3798673B251}"/>
              </a:ext>
            </a:extLst>
          </p:cNvPr>
          <p:cNvPicPr>
            <a:picLocks noChangeAspect="1"/>
          </p:cNvPicPr>
          <p:nvPr/>
        </p:nvPicPr>
        <p:blipFill>
          <a:blip r:embed="rId3"/>
          <a:stretch>
            <a:fillRect/>
          </a:stretch>
        </p:blipFill>
        <p:spPr>
          <a:xfrm>
            <a:off x="66918" y="42861"/>
            <a:ext cx="2066925" cy="1200150"/>
          </a:xfrm>
          <a:prstGeom prst="rect">
            <a:avLst/>
          </a:prstGeom>
        </p:spPr>
      </p:pic>
      <p:sp>
        <p:nvSpPr>
          <p:cNvPr id="9" name="TextBox 8">
            <a:extLst>
              <a:ext uri="{FF2B5EF4-FFF2-40B4-BE49-F238E27FC236}">
                <a16:creationId xmlns:a16="http://schemas.microsoft.com/office/drawing/2014/main" id="{FFF1D660-1FA0-B3A7-6DF5-20FBA87D8BCD}"/>
              </a:ext>
            </a:extLst>
          </p:cNvPr>
          <p:cNvSpPr txBox="1"/>
          <p:nvPr/>
        </p:nvSpPr>
        <p:spPr>
          <a:xfrm>
            <a:off x="820293" y="1536396"/>
            <a:ext cx="13527139" cy="52322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Pts val="1200"/>
              <a:buFontTx/>
              <a:buNone/>
              <a:tabLst>
                <a:tab pos="685800" algn="l"/>
              </a:tabLst>
              <a:defRPr/>
            </a:pPr>
            <a:r>
              <a:rPr kumimoji="0" lang="en-US" sz="2800" b="1" i="0" u="none" strike="noStrike" kern="1200" cap="all" spc="0" normalizeH="0" baseline="0" noProof="0">
                <a:ln>
                  <a:noFill/>
                </a:ln>
                <a:solidFill>
                  <a:prstClr val="black"/>
                </a:solidFill>
                <a:effectLst/>
                <a:uLnTx/>
                <a:uFillTx/>
                <a:latin typeface="Times New Roman Bold" panose="02020803070505020304" pitchFamily="18" charset="0"/>
                <a:ea typeface="Times New Roman" panose="02020603050405020304" pitchFamily="18" charset="0"/>
                <a:cs typeface="+mn-cs"/>
              </a:rPr>
              <a:t>		</a:t>
            </a:r>
            <a:endParaRPr kumimoji="0" lang="en-US" sz="2800" b="0"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mn-cs"/>
            </a:endParaRPr>
          </a:p>
        </p:txBody>
      </p:sp>
      <p:pic>
        <p:nvPicPr>
          <p:cNvPr id="12" name="Picture 11">
            <a:extLst>
              <a:ext uri="{FF2B5EF4-FFF2-40B4-BE49-F238E27FC236}">
                <a16:creationId xmlns:a16="http://schemas.microsoft.com/office/drawing/2014/main" id="{623739BF-155F-A055-86B3-53E617C6D941}"/>
              </a:ext>
            </a:extLst>
          </p:cNvPr>
          <p:cNvPicPr>
            <a:picLocks noChangeAspect="1"/>
          </p:cNvPicPr>
          <p:nvPr/>
        </p:nvPicPr>
        <p:blipFill>
          <a:blip r:embed="rId4"/>
          <a:stretch>
            <a:fillRect/>
          </a:stretch>
        </p:blipFill>
        <p:spPr>
          <a:xfrm>
            <a:off x="4625754" y="1536396"/>
            <a:ext cx="6293292" cy="7799380"/>
          </a:xfrm>
          <a:prstGeom prst="rect">
            <a:avLst/>
          </a:prstGeom>
        </p:spPr>
      </p:pic>
      <p:sp>
        <p:nvSpPr>
          <p:cNvPr id="5" name="TextBox 21">
            <a:extLst>
              <a:ext uri="{FF2B5EF4-FFF2-40B4-BE49-F238E27FC236}">
                <a16:creationId xmlns:a16="http://schemas.microsoft.com/office/drawing/2014/main" id="{8D5E9A09-C65A-8F0B-F1BE-1BD178112F2D}"/>
              </a:ext>
            </a:extLst>
          </p:cNvPr>
          <p:cNvSpPr txBox="1"/>
          <p:nvPr/>
        </p:nvSpPr>
        <p:spPr>
          <a:xfrm>
            <a:off x="5793332" y="9379412"/>
            <a:ext cx="3958135" cy="4001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prstClr val="black"/>
                </a:solidFill>
                <a:effectLst/>
                <a:uLnTx/>
                <a:uFillTx/>
                <a:latin typeface="Calibri" panose="020F0502020204030204"/>
                <a:ea typeface="+mn-ea"/>
                <a:cs typeface="+mn-cs"/>
              </a:rPr>
              <a:t>Fig. 14 Gen2 Control System Manual</a:t>
            </a:r>
          </a:p>
        </p:txBody>
      </p:sp>
    </p:spTree>
    <p:extLst>
      <p:ext uri="{BB962C8B-B14F-4D97-AF65-F5344CB8AC3E}">
        <p14:creationId xmlns:p14="http://schemas.microsoft.com/office/powerpoint/2010/main" val="399712087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7ACB79-07E1-0A8E-6F09-2DC9422A5FEE}"/>
            </a:ext>
          </a:extLst>
        </p:cNvPr>
        <p:cNvGrpSpPr/>
        <p:nvPr/>
      </p:nvGrpSpPr>
      <p:grpSpPr>
        <a:xfrm>
          <a:off x="0" y="0"/>
          <a:ext cx="0" cy="0"/>
          <a:chOff x="0" y="0"/>
          <a:chExt cx="0" cy="0"/>
        </a:xfrm>
      </p:grpSpPr>
      <p:sp>
        <p:nvSpPr>
          <p:cNvPr id="8" name="TextBox 7">
            <a:extLst>
              <a:ext uri="{FF2B5EF4-FFF2-40B4-BE49-F238E27FC236}">
                <a16:creationId xmlns:a16="http://schemas.microsoft.com/office/drawing/2014/main" id="{10A51C20-D664-8BDD-274B-9754F87652E7}"/>
              </a:ext>
            </a:extLst>
          </p:cNvPr>
          <p:cNvSpPr txBox="1"/>
          <p:nvPr/>
        </p:nvSpPr>
        <p:spPr>
          <a:xfrm>
            <a:off x="1" y="0"/>
            <a:ext cx="15544800" cy="1285875"/>
          </a:xfrm>
          <a:prstGeom prst="rect">
            <a:avLst/>
          </a:prstGeom>
          <a:solidFill>
            <a:srgbClr val="00529B"/>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 name="TextBox 10">
            <a:extLst>
              <a:ext uri="{FF2B5EF4-FFF2-40B4-BE49-F238E27FC236}">
                <a16:creationId xmlns:a16="http://schemas.microsoft.com/office/drawing/2014/main" id="{3930EADB-050B-CBAA-DBC5-CF81A4278AF4}"/>
              </a:ext>
            </a:extLst>
          </p:cNvPr>
          <p:cNvSpPr txBox="1"/>
          <p:nvPr/>
        </p:nvSpPr>
        <p:spPr>
          <a:xfrm>
            <a:off x="2417736" y="250521"/>
            <a:ext cx="11654725" cy="78483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500" b="1" i="0" u="none" strike="noStrike" kern="1200" cap="none" spc="0" normalizeH="0" baseline="0" noProof="0">
                <a:ln>
                  <a:noFill/>
                </a:ln>
                <a:solidFill>
                  <a:prstClr val="white"/>
                </a:solidFill>
                <a:effectLst/>
                <a:uLnTx/>
                <a:uFillTx/>
                <a:latin typeface="Calibri" panose="020F0502020204030204"/>
                <a:ea typeface="+mn-ea"/>
                <a:cs typeface="+mn-cs"/>
              </a:rPr>
              <a:t>Contract Summary/Scope of Work</a:t>
            </a:r>
          </a:p>
        </p:txBody>
      </p:sp>
      <p:pic>
        <p:nvPicPr>
          <p:cNvPr id="3" name="Picture 2">
            <a:extLst>
              <a:ext uri="{FF2B5EF4-FFF2-40B4-BE49-F238E27FC236}">
                <a16:creationId xmlns:a16="http://schemas.microsoft.com/office/drawing/2014/main" id="{5D70D209-5F85-011A-946A-C26D42FBC46D}"/>
              </a:ext>
            </a:extLst>
          </p:cNvPr>
          <p:cNvPicPr>
            <a:picLocks noChangeAspect="1"/>
          </p:cNvPicPr>
          <p:nvPr/>
        </p:nvPicPr>
        <p:blipFill>
          <a:blip r:embed="rId3"/>
          <a:stretch>
            <a:fillRect/>
          </a:stretch>
        </p:blipFill>
        <p:spPr>
          <a:xfrm>
            <a:off x="66918" y="42861"/>
            <a:ext cx="2066925" cy="1200150"/>
          </a:xfrm>
          <a:prstGeom prst="rect">
            <a:avLst/>
          </a:prstGeom>
        </p:spPr>
      </p:pic>
      <p:sp>
        <p:nvSpPr>
          <p:cNvPr id="9" name="TextBox 8">
            <a:extLst>
              <a:ext uri="{FF2B5EF4-FFF2-40B4-BE49-F238E27FC236}">
                <a16:creationId xmlns:a16="http://schemas.microsoft.com/office/drawing/2014/main" id="{9F2F967D-70A4-7509-78DF-F8624FF5AFB3}"/>
              </a:ext>
            </a:extLst>
          </p:cNvPr>
          <p:cNvSpPr txBox="1"/>
          <p:nvPr/>
        </p:nvSpPr>
        <p:spPr>
          <a:xfrm>
            <a:off x="820293" y="1536396"/>
            <a:ext cx="13527139" cy="52322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Pts val="1200"/>
              <a:buFontTx/>
              <a:buNone/>
              <a:tabLst>
                <a:tab pos="685800" algn="l"/>
              </a:tabLst>
              <a:defRPr/>
            </a:pPr>
            <a:r>
              <a:rPr kumimoji="0" lang="en-US" sz="2800" b="1" i="0" u="none" strike="noStrike" kern="1200" cap="all" spc="0" normalizeH="0" baseline="0" noProof="0">
                <a:ln>
                  <a:noFill/>
                </a:ln>
                <a:solidFill>
                  <a:prstClr val="black"/>
                </a:solidFill>
                <a:effectLst/>
                <a:uLnTx/>
                <a:uFillTx/>
                <a:latin typeface="Times New Roman Bold" panose="02020803070505020304" pitchFamily="18" charset="0"/>
                <a:ea typeface="Times New Roman" panose="02020603050405020304" pitchFamily="18" charset="0"/>
                <a:cs typeface="+mn-cs"/>
              </a:rPr>
              <a:t>		</a:t>
            </a:r>
            <a:endParaRPr kumimoji="0" lang="en-US" sz="2800" b="0"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mn-cs"/>
            </a:endParaRPr>
          </a:p>
        </p:txBody>
      </p:sp>
      <p:sp>
        <p:nvSpPr>
          <p:cNvPr id="2" name="TextBox 3">
            <a:extLst>
              <a:ext uri="{FF2B5EF4-FFF2-40B4-BE49-F238E27FC236}">
                <a16:creationId xmlns:a16="http://schemas.microsoft.com/office/drawing/2014/main" id="{7E11BDDD-B573-40E8-C405-3117E48268AC}"/>
              </a:ext>
            </a:extLst>
          </p:cNvPr>
          <p:cNvSpPr txBox="1"/>
          <p:nvPr/>
        </p:nvSpPr>
        <p:spPr>
          <a:xfrm>
            <a:off x="3373352" y="1388323"/>
            <a:ext cx="9743491" cy="532903"/>
          </a:xfrm>
          <a:prstGeom prst="rect">
            <a:avLst/>
          </a:prstGeom>
          <a:noFill/>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0" fontAlgn="auto" latinLnBrk="0" hangingPunct="0">
              <a:lnSpc>
                <a:spcPct val="107000"/>
              </a:lnSpc>
              <a:spcBef>
                <a:spcPts val="0"/>
              </a:spcBef>
              <a:spcAft>
                <a:spcPts val="800"/>
              </a:spcAft>
              <a:buClrTx/>
              <a:buSzTx/>
              <a:buFontTx/>
              <a:buNone/>
              <a:tabLst/>
              <a:defRPr/>
            </a:pPr>
            <a:r>
              <a:rPr kumimoji="0" lang="en-US" sz="2800" b="1" i="0" u="none" strike="noStrike" kern="1200" cap="none" spc="0" normalizeH="0" baseline="0" noProof="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Equipment at DEP Police 6th Precinct (Eastview)</a:t>
            </a:r>
            <a:endParaRPr kumimoji="0" lang="en-US" sz="2800" b="1" i="0" u="none" strike="noStrike" kern="1200" cap="none" spc="0" normalizeH="0" baseline="0" noProof="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pic>
        <p:nvPicPr>
          <p:cNvPr id="5" name="Picture 4">
            <a:extLst>
              <a:ext uri="{FF2B5EF4-FFF2-40B4-BE49-F238E27FC236}">
                <a16:creationId xmlns:a16="http://schemas.microsoft.com/office/drawing/2014/main" id="{DF503D7E-C785-581E-F7E7-F0A2EFA70D3C}"/>
              </a:ext>
            </a:extLst>
          </p:cNvPr>
          <p:cNvPicPr>
            <a:picLocks noChangeAspect="1"/>
          </p:cNvPicPr>
          <p:nvPr/>
        </p:nvPicPr>
        <p:blipFill>
          <a:blip r:embed="rId4"/>
          <a:stretch>
            <a:fillRect/>
          </a:stretch>
        </p:blipFill>
        <p:spPr>
          <a:xfrm>
            <a:off x="820293" y="1921226"/>
            <a:ext cx="6445996" cy="7368366"/>
          </a:xfrm>
          <a:prstGeom prst="rect">
            <a:avLst/>
          </a:prstGeom>
        </p:spPr>
      </p:pic>
      <p:pic>
        <p:nvPicPr>
          <p:cNvPr id="7" name="Picture 6">
            <a:extLst>
              <a:ext uri="{FF2B5EF4-FFF2-40B4-BE49-F238E27FC236}">
                <a16:creationId xmlns:a16="http://schemas.microsoft.com/office/drawing/2014/main" id="{4A7C44B0-E70C-3D33-0DD0-3645C664A87E}"/>
              </a:ext>
            </a:extLst>
          </p:cNvPr>
          <p:cNvPicPr>
            <a:picLocks noChangeAspect="1"/>
          </p:cNvPicPr>
          <p:nvPr/>
        </p:nvPicPr>
        <p:blipFill>
          <a:blip r:embed="rId5"/>
          <a:stretch>
            <a:fillRect/>
          </a:stretch>
        </p:blipFill>
        <p:spPr>
          <a:xfrm>
            <a:off x="8278513" y="1921226"/>
            <a:ext cx="6236354" cy="7368366"/>
          </a:xfrm>
          <a:prstGeom prst="rect">
            <a:avLst/>
          </a:prstGeom>
        </p:spPr>
      </p:pic>
      <p:sp>
        <p:nvSpPr>
          <p:cNvPr id="10" name="TextBox 21">
            <a:extLst>
              <a:ext uri="{FF2B5EF4-FFF2-40B4-BE49-F238E27FC236}">
                <a16:creationId xmlns:a16="http://schemas.microsoft.com/office/drawing/2014/main" id="{6738E34B-0D91-0169-B899-8EA502A90FC9}"/>
              </a:ext>
            </a:extLst>
          </p:cNvPr>
          <p:cNvSpPr txBox="1"/>
          <p:nvPr/>
        </p:nvSpPr>
        <p:spPr>
          <a:xfrm>
            <a:off x="1326414" y="9407769"/>
            <a:ext cx="5709576" cy="4001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prstClr val="black"/>
                </a:solidFill>
                <a:effectLst/>
                <a:uLnTx/>
                <a:uFillTx/>
                <a:latin typeface="Calibri" panose="020F0502020204030204"/>
                <a:ea typeface="+mn-ea"/>
                <a:cs typeface="+mn-cs"/>
              </a:rPr>
              <a:t>Fig. 15 Hydraulic (Passenger) Elevator Machine Room</a:t>
            </a:r>
          </a:p>
        </p:txBody>
      </p:sp>
      <p:sp>
        <p:nvSpPr>
          <p:cNvPr id="12" name="TextBox 21">
            <a:extLst>
              <a:ext uri="{FF2B5EF4-FFF2-40B4-BE49-F238E27FC236}">
                <a16:creationId xmlns:a16="http://schemas.microsoft.com/office/drawing/2014/main" id="{5591207C-2743-F717-6444-B672149DB21B}"/>
              </a:ext>
            </a:extLst>
          </p:cNvPr>
          <p:cNvSpPr txBox="1"/>
          <p:nvPr/>
        </p:nvSpPr>
        <p:spPr>
          <a:xfrm>
            <a:off x="8733051" y="9407769"/>
            <a:ext cx="5339410" cy="4001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prstClr val="black"/>
                </a:solidFill>
                <a:effectLst/>
                <a:uLnTx/>
                <a:uFillTx/>
                <a:latin typeface="Calibri" panose="020F0502020204030204"/>
                <a:ea typeface="+mn-ea"/>
                <a:cs typeface="+mn-cs"/>
              </a:rPr>
              <a:t>Fig. 16 Hydraulic (Passenger) Elevator Name Plate</a:t>
            </a:r>
          </a:p>
        </p:txBody>
      </p:sp>
    </p:spTree>
    <p:extLst>
      <p:ext uri="{BB962C8B-B14F-4D97-AF65-F5344CB8AC3E}">
        <p14:creationId xmlns:p14="http://schemas.microsoft.com/office/powerpoint/2010/main" val="10310902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821E55-5BD8-563A-4FA3-FBA4B5E2D1A4}"/>
            </a:ext>
          </a:extLst>
        </p:cNvPr>
        <p:cNvGrpSpPr/>
        <p:nvPr/>
      </p:nvGrpSpPr>
      <p:grpSpPr>
        <a:xfrm>
          <a:off x="0" y="0"/>
          <a:ext cx="0" cy="0"/>
          <a:chOff x="0" y="0"/>
          <a:chExt cx="0" cy="0"/>
        </a:xfrm>
      </p:grpSpPr>
      <p:sp>
        <p:nvSpPr>
          <p:cNvPr id="8" name="TextBox 7">
            <a:extLst>
              <a:ext uri="{FF2B5EF4-FFF2-40B4-BE49-F238E27FC236}">
                <a16:creationId xmlns:a16="http://schemas.microsoft.com/office/drawing/2014/main" id="{20EA3331-AE13-123E-7CEA-28F9C6A16C32}"/>
              </a:ext>
            </a:extLst>
          </p:cNvPr>
          <p:cNvSpPr txBox="1"/>
          <p:nvPr/>
        </p:nvSpPr>
        <p:spPr>
          <a:xfrm>
            <a:off x="1" y="0"/>
            <a:ext cx="15544800" cy="1285875"/>
          </a:xfrm>
          <a:prstGeom prst="rect">
            <a:avLst/>
          </a:prstGeom>
          <a:solidFill>
            <a:srgbClr val="00529B"/>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 name="TextBox 10">
            <a:extLst>
              <a:ext uri="{FF2B5EF4-FFF2-40B4-BE49-F238E27FC236}">
                <a16:creationId xmlns:a16="http://schemas.microsoft.com/office/drawing/2014/main" id="{F18ED196-DE0D-EDA0-C7B3-5C11B21F8A55}"/>
              </a:ext>
            </a:extLst>
          </p:cNvPr>
          <p:cNvSpPr txBox="1"/>
          <p:nvPr/>
        </p:nvSpPr>
        <p:spPr>
          <a:xfrm>
            <a:off x="2417736" y="250521"/>
            <a:ext cx="11654725" cy="78483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500" b="1" i="0" u="none" strike="noStrike" kern="1200" cap="none" spc="0" normalizeH="0" baseline="0" noProof="0">
                <a:ln>
                  <a:noFill/>
                </a:ln>
                <a:solidFill>
                  <a:prstClr val="white"/>
                </a:solidFill>
                <a:effectLst/>
                <a:uLnTx/>
                <a:uFillTx/>
                <a:latin typeface="Calibri" panose="020F0502020204030204"/>
                <a:ea typeface="+mn-ea"/>
                <a:cs typeface="+mn-cs"/>
              </a:rPr>
              <a:t>Contract Summary/Scope of Work</a:t>
            </a:r>
          </a:p>
        </p:txBody>
      </p:sp>
      <p:pic>
        <p:nvPicPr>
          <p:cNvPr id="3" name="Picture 2">
            <a:extLst>
              <a:ext uri="{FF2B5EF4-FFF2-40B4-BE49-F238E27FC236}">
                <a16:creationId xmlns:a16="http://schemas.microsoft.com/office/drawing/2014/main" id="{D3481D52-E3F7-1956-EB46-DED902C4FBC2}"/>
              </a:ext>
            </a:extLst>
          </p:cNvPr>
          <p:cNvPicPr>
            <a:picLocks noChangeAspect="1"/>
          </p:cNvPicPr>
          <p:nvPr/>
        </p:nvPicPr>
        <p:blipFill>
          <a:blip r:embed="rId3"/>
          <a:stretch>
            <a:fillRect/>
          </a:stretch>
        </p:blipFill>
        <p:spPr>
          <a:xfrm>
            <a:off x="66918" y="42861"/>
            <a:ext cx="2066925" cy="1200150"/>
          </a:xfrm>
          <a:prstGeom prst="rect">
            <a:avLst/>
          </a:prstGeom>
        </p:spPr>
      </p:pic>
      <p:sp>
        <p:nvSpPr>
          <p:cNvPr id="9" name="TextBox 8">
            <a:extLst>
              <a:ext uri="{FF2B5EF4-FFF2-40B4-BE49-F238E27FC236}">
                <a16:creationId xmlns:a16="http://schemas.microsoft.com/office/drawing/2014/main" id="{D70587DB-4705-C5A2-043C-5B06F836F787}"/>
              </a:ext>
            </a:extLst>
          </p:cNvPr>
          <p:cNvSpPr txBox="1"/>
          <p:nvPr/>
        </p:nvSpPr>
        <p:spPr>
          <a:xfrm>
            <a:off x="820293" y="1536396"/>
            <a:ext cx="13527139" cy="52322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Pts val="1200"/>
              <a:buFontTx/>
              <a:buNone/>
              <a:tabLst>
                <a:tab pos="685800" algn="l"/>
              </a:tabLst>
              <a:defRPr/>
            </a:pPr>
            <a:r>
              <a:rPr kumimoji="0" lang="en-US" sz="2800" b="1" i="0" u="none" strike="noStrike" kern="1200" cap="all" spc="0" normalizeH="0" baseline="0" noProof="0">
                <a:ln>
                  <a:noFill/>
                </a:ln>
                <a:solidFill>
                  <a:prstClr val="black"/>
                </a:solidFill>
                <a:effectLst/>
                <a:uLnTx/>
                <a:uFillTx/>
                <a:latin typeface="Times New Roman Bold" panose="02020803070505020304" pitchFamily="18" charset="0"/>
                <a:ea typeface="Times New Roman" panose="02020603050405020304" pitchFamily="18" charset="0"/>
                <a:cs typeface="+mn-cs"/>
              </a:rPr>
              <a:t>		</a:t>
            </a:r>
            <a:endParaRPr kumimoji="0" lang="en-US" sz="2800" b="0"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mn-cs"/>
            </a:endParaRPr>
          </a:p>
        </p:txBody>
      </p:sp>
      <p:sp>
        <p:nvSpPr>
          <p:cNvPr id="2" name="TextBox 3">
            <a:extLst>
              <a:ext uri="{FF2B5EF4-FFF2-40B4-BE49-F238E27FC236}">
                <a16:creationId xmlns:a16="http://schemas.microsoft.com/office/drawing/2014/main" id="{01ECC2E5-1D6C-A173-BD77-93460FE5806A}"/>
              </a:ext>
            </a:extLst>
          </p:cNvPr>
          <p:cNvSpPr txBox="1"/>
          <p:nvPr/>
        </p:nvSpPr>
        <p:spPr>
          <a:xfrm>
            <a:off x="3373352" y="1388323"/>
            <a:ext cx="9743491" cy="532903"/>
          </a:xfrm>
          <a:prstGeom prst="rect">
            <a:avLst/>
          </a:prstGeom>
          <a:noFill/>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0" fontAlgn="auto" latinLnBrk="0" hangingPunct="0">
              <a:lnSpc>
                <a:spcPct val="107000"/>
              </a:lnSpc>
              <a:spcBef>
                <a:spcPts val="0"/>
              </a:spcBef>
              <a:spcAft>
                <a:spcPts val="800"/>
              </a:spcAft>
              <a:buClrTx/>
              <a:buSzTx/>
              <a:buFontTx/>
              <a:buNone/>
              <a:tabLst/>
              <a:defRPr/>
            </a:pPr>
            <a:r>
              <a:rPr kumimoji="0" lang="en-US" sz="2800" b="1" i="0" u="none" strike="noStrike" kern="1200" cap="none" spc="0" normalizeH="0" baseline="0" noProof="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Equipment at Croton Lake Gatehouse (CLGH)</a:t>
            </a:r>
            <a:endParaRPr kumimoji="0" lang="en-US" sz="2800" b="1" i="0" u="none" strike="noStrike" kern="1200" cap="none" spc="0" normalizeH="0" baseline="0" noProof="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pic>
        <p:nvPicPr>
          <p:cNvPr id="14" name="Picture 13" descr="A picture containing wall, indoor&#10;&#10;AI-generated content may be incorrect.">
            <a:extLst>
              <a:ext uri="{FF2B5EF4-FFF2-40B4-BE49-F238E27FC236}">
                <a16:creationId xmlns:a16="http://schemas.microsoft.com/office/drawing/2014/main" id="{4E8435B1-878C-F496-BD5E-E2F714C2CBE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36068" y="2857044"/>
            <a:ext cx="7486543" cy="5614908"/>
          </a:xfrm>
          <a:prstGeom prst="rect">
            <a:avLst/>
          </a:prstGeom>
        </p:spPr>
      </p:pic>
      <p:pic>
        <p:nvPicPr>
          <p:cNvPr id="20" name="Picture 19" descr="A picture containing building&#10;&#10;AI-generated content may be incorrect.">
            <a:extLst>
              <a:ext uri="{FF2B5EF4-FFF2-40B4-BE49-F238E27FC236}">
                <a16:creationId xmlns:a16="http://schemas.microsoft.com/office/drawing/2014/main" id="{7E2597BC-0B8B-9F76-9D4F-7D03CE31336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400000">
            <a:off x="7521734" y="2857042"/>
            <a:ext cx="7486545" cy="5614909"/>
          </a:xfrm>
          <a:prstGeom prst="rect">
            <a:avLst/>
          </a:prstGeom>
        </p:spPr>
      </p:pic>
      <p:sp>
        <p:nvSpPr>
          <p:cNvPr id="33" name="TextBox 21">
            <a:extLst>
              <a:ext uri="{FF2B5EF4-FFF2-40B4-BE49-F238E27FC236}">
                <a16:creationId xmlns:a16="http://schemas.microsoft.com/office/drawing/2014/main" id="{35A158B5-A475-A7A1-BFC8-625B6AEB8ED9}"/>
              </a:ext>
            </a:extLst>
          </p:cNvPr>
          <p:cNvSpPr txBox="1"/>
          <p:nvPr/>
        </p:nvSpPr>
        <p:spPr>
          <a:xfrm>
            <a:off x="820293" y="9407769"/>
            <a:ext cx="6051400" cy="4001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prstClr val="black"/>
                </a:solidFill>
                <a:effectLst/>
                <a:uLnTx/>
                <a:uFillTx/>
                <a:latin typeface="Calibri" panose="020F0502020204030204"/>
                <a:ea typeface="+mn-ea"/>
                <a:cs typeface="+mn-cs"/>
              </a:rPr>
              <a:t>Fig. 17 Electrical Traction  (Freight) Elevator at Level 213’</a:t>
            </a:r>
          </a:p>
        </p:txBody>
      </p:sp>
      <p:sp>
        <p:nvSpPr>
          <p:cNvPr id="34" name="TextBox 21">
            <a:extLst>
              <a:ext uri="{FF2B5EF4-FFF2-40B4-BE49-F238E27FC236}">
                <a16:creationId xmlns:a16="http://schemas.microsoft.com/office/drawing/2014/main" id="{666FE938-B4BD-6537-20C1-3F9CA101A3A6}"/>
              </a:ext>
            </a:extLst>
          </p:cNvPr>
          <p:cNvSpPr txBox="1"/>
          <p:nvPr/>
        </p:nvSpPr>
        <p:spPr>
          <a:xfrm>
            <a:off x="7390433" y="9392487"/>
            <a:ext cx="7772401" cy="4001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prstClr val="black"/>
                </a:solidFill>
                <a:effectLst/>
                <a:uLnTx/>
                <a:uFillTx/>
                <a:latin typeface="Calibri" panose="020F0502020204030204"/>
                <a:ea typeface="+mn-ea"/>
                <a:cs typeface="+mn-cs"/>
              </a:rPr>
              <a:t>Fig. 18  Rear Entrance View Inside Electrical Traction  (Freight) Elevator</a:t>
            </a:r>
          </a:p>
        </p:txBody>
      </p:sp>
    </p:spTree>
    <p:extLst>
      <p:ext uri="{BB962C8B-B14F-4D97-AF65-F5344CB8AC3E}">
        <p14:creationId xmlns:p14="http://schemas.microsoft.com/office/powerpoint/2010/main" val="40474043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 y="0"/>
            <a:ext cx="15544800" cy="1285875"/>
          </a:xfrm>
          <a:prstGeom prst="rect">
            <a:avLst/>
          </a:prstGeom>
          <a:solidFill>
            <a:srgbClr val="00529B"/>
          </a:solidFill>
        </p:spPr>
        <p:txBody>
          <a:bodyPr wrap="square" rtlCol="0">
            <a:spAutoFit/>
          </a:bodyPr>
          <a:lstStyle/>
          <a:p>
            <a:endParaRPr lang="en-US"/>
          </a:p>
        </p:txBody>
      </p:sp>
      <p:sp>
        <p:nvSpPr>
          <p:cNvPr id="11" name="TextBox 10"/>
          <p:cNvSpPr txBox="1"/>
          <p:nvPr/>
        </p:nvSpPr>
        <p:spPr>
          <a:xfrm>
            <a:off x="2361752" y="250521"/>
            <a:ext cx="12231578" cy="784830"/>
          </a:xfrm>
          <a:prstGeom prst="rect">
            <a:avLst/>
          </a:prstGeom>
          <a:noFill/>
        </p:spPr>
        <p:txBody>
          <a:bodyPr wrap="square" rtlCol="0">
            <a:spAutoFit/>
          </a:bodyPr>
          <a:lstStyle/>
          <a:p>
            <a:pPr algn="ctr"/>
            <a:r>
              <a:rPr lang="en-US" sz="4500" b="1">
                <a:solidFill>
                  <a:schemeClr val="bg1"/>
                </a:solidFill>
              </a:rPr>
              <a:t>Agenda</a:t>
            </a:r>
          </a:p>
        </p:txBody>
      </p:sp>
      <p:pic>
        <p:nvPicPr>
          <p:cNvPr id="3" name="Picture 2"/>
          <p:cNvPicPr>
            <a:picLocks noChangeAspect="1"/>
          </p:cNvPicPr>
          <p:nvPr/>
        </p:nvPicPr>
        <p:blipFill>
          <a:blip r:embed="rId3"/>
          <a:stretch>
            <a:fillRect/>
          </a:stretch>
        </p:blipFill>
        <p:spPr>
          <a:xfrm>
            <a:off x="66918" y="42861"/>
            <a:ext cx="2066925" cy="1200150"/>
          </a:xfrm>
          <a:prstGeom prst="rect">
            <a:avLst/>
          </a:prstGeom>
        </p:spPr>
      </p:pic>
      <p:sp>
        <p:nvSpPr>
          <p:cNvPr id="4" name="TextBox 3"/>
          <p:cNvSpPr txBox="1"/>
          <p:nvPr/>
        </p:nvSpPr>
        <p:spPr>
          <a:xfrm>
            <a:off x="3287303" y="1777256"/>
            <a:ext cx="9397748" cy="6955750"/>
          </a:xfrm>
          <a:prstGeom prst="rect">
            <a:avLst/>
          </a:prstGeom>
          <a:noFill/>
        </p:spPr>
        <p:txBody>
          <a:bodyPr wrap="square" lIns="91440" tIns="45720" rIns="91440" bIns="45720" rtlCol="0" anchor="t">
            <a:spAutoFit/>
          </a:bodyPr>
          <a:lstStyle/>
          <a:p>
            <a:pPr marL="514350" indent="-514350">
              <a:spcAft>
                <a:spcPts val="1200"/>
              </a:spcAft>
              <a:buFont typeface="+mj-lt"/>
              <a:buAutoNum type="arabicPeriod"/>
            </a:pPr>
            <a:r>
              <a:rPr lang="en-US" sz="2800" b="1"/>
              <a:t>Introductions / Attendance </a:t>
            </a:r>
          </a:p>
          <a:p>
            <a:pPr marL="514350" indent="-514350">
              <a:spcAft>
                <a:spcPts val="1200"/>
              </a:spcAft>
              <a:buAutoNum type="arabicPeriod"/>
            </a:pPr>
            <a:r>
              <a:rPr lang="en-US" sz="2800" b="1"/>
              <a:t>Contract Summary/Scope of Work</a:t>
            </a:r>
            <a:endParaRPr lang="en-US" sz="2800" b="1">
              <a:cs typeface="Calibri"/>
            </a:endParaRPr>
          </a:p>
          <a:p>
            <a:pPr marL="514350" indent="-514350">
              <a:spcAft>
                <a:spcPts val="1200"/>
              </a:spcAft>
              <a:buAutoNum type="arabicPeriod"/>
            </a:pPr>
            <a:r>
              <a:rPr lang="en-US" sz="2800" b="1"/>
              <a:t>Health and Safety Requirements</a:t>
            </a:r>
            <a:endParaRPr lang="en-US" sz="2800" b="1">
              <a:cs typeface="Calibri"/>
            </a:endParaRPr>
          </a:p>
          <a:p>
            <a:pPr marL="514350" indent="-514350">
              <a:spcAft>
                <a:spcPts val="1200"/>
              </a:spcAft>
              <a:buFont typeface="+mj-lt"/>
              <a:buAutoNum type="arabicPeriod"/>
            </a:pPr>
            <a:r>
              <a:rPr lang="en-US" sz="2800" b="1"/>
              <a:t>Diversity</a:t>
            </a:r>
            <a:endParaRPr lang="en-US" sz="2800" b="1">
              <a:cs typeface="Calibri" panose="020F0502020204030204"/>
            </a:endParaRPr>
          </a:p>
          <a:p>
            <a:pPr marL="514350" indent="-514350">
              <a:spcAft>
                <a:spcPts val="1200"/>
              </a:spcAft>
              <a:buFont typeface="+mj-lt"/>
              <a:buAutoNum type="arabicPeriod"/>
            </a:pPr>
            <a:r>
              <a:rPr lang="en-US" sz="2800" b="1"/>
              <a:t>Local Law 1: NYC M/WBE Program</a:t>
            </a:r>
            <a:endParaRPr lang="en-US" sz="2800">
              <a:cs typeface="Calibri"/>
            </a:endParaRPr>
          </a:p>
          <a:p>
            <a:pPr marL="514350" indent="-514350">
              <a:spcAft>
                <a:spcPts val="1200"/>
              </a:spcAft>
              <a:buFont typeface="+mj-lt"/>
              <a:buAutoNum type="arabicPeriod"/>
            </a:pPr>
            <a:r>
              <a:rPr lang="en-US" sz="2800" b="1"/>
              <a:t>Subcontractor Approval</a:t>
            </a:r>
            <a:endParaRPr lang="en-US" sz="2800" b="1">
              <a:cs typeface="Calibri"/>
            </a:endParaRPr>
          </a:p>
          <a:p>
            <a:pPr marL="514350" indent="-514350">
              <a:spcAft>
                <a:spcPts val="1200"/>
              </a:spcAft>
              <a:buAutoNum type="arabicPeriod"/>
            </a:pPr>
            <a:r>
              <a:rPr lang="en-US" sz="2800" b="1">
                <a:cs typeface="Calibri"/>
              </a:rPr>
              <a:t>Prevailing Wage</a:t>
            </a:r>
          </a:p>
          <a:p>
            <a:pPr marL="514350" indent="-514350">
              <a:spcAft>
                <a:spcPts val="1200"/>
              </a:spcAft>
              <a:buAutoNum type="arabicPeriod"/>
            </a:pPr>
            <a:r>
              <a:rPr lang="en-US" sz="2800" b="1" err="1"/>
              <a:t>PASSPort</a:t>
            </a:r>
            <a:r>
              <a:rPr lang="en-US" sz="2800" b="1"/>
              <a:t> Guidelines</a:t>
            </a:r>
          </a:p>
          <a:p>
            <a:pPr marL="514350" indent="-514350">
              <a:spcAft>
                <a:spcPts val="1200"/>
              </a:spcAft>
              <a:buAutoNum type="arabicPeriod"/>
            </a:pPr>
            <a:r>
              <a:rPr lang="en-US" sz="2800" b="1"/>
              <a:t>Registration with State Department of Labor</a:t>
            </a:r>
          </a:p>
          <a:p>
            <a:pPr marL="514350" indent="-514350">
              <a:spcAft>
                <a:spcPts val="1200"/>
              </a:spcAft>
              <a:buAutoNum type="arabicPeriod"/>
            </a:pPr>
            <a:r>
              <a:rPr lang="en-US" sz="2800" b="1"/>
              <a:t>General Contract Requirements</a:t>
            </a:r>
            <a:endParaRPr lang="en-US" sz="2800" b="1">
              <a:cs typeface="Calibri"/>
            </a:endParaRPr>
          </a:p>
          <a:p>
            <a:pPr marL="514350" indent="-514350">
              <a:spcAft>
                <a:spcPts val="1200"/>
              </a:spcAft>
              <a:buFontTx/>
              <a:buAutoNum type="arabicPeriod"/>
            </a:pPr>
            <a:r>
              <a:rPr lang="en-US" sz="2800" b="1">
                <a:cs typeface="Calibri"/>
              </a:rPr>
              <a:t>Bid Protocol/Key Dates </a:t>
            </a:r>
            <a:endParaRPr lang="en-US" sz="2800" b="1"/>
          </a:p>
          <a:p>
            <a:pPr marL="514350" indent="-514350">
              <a:spcAft>
                <a:spcPts val="1200"/>
              </a:spcAft>
              <a:buFont typeface="+mj-lt"/>
              <a:buAutoNum type="arabicPeriod"/>
            </a:pPr>
            <a:r>
              <a:rPr lang="en-US" sz="2800" b="1"/>
              <a:t>Questions</a:t>
            </a:r>
            <a:endParaRPr lang="en-US" sz="2800" b="1">
              <a:ea typeface="Calibri" panose="020F0502020204030204"/>
              <a:cs typeface="Calibri" panose="020F0502020204030204"/>
            </a:endParaRPr>
          </a:p>
        </p:txBody>
      </p:sp>
    </p:spTree>
    <p:extLst>
      <p:ext uri="{BB962C8B-B14F-4D97-AF65-F5344CB8AC3E}">
        <p14:creationId xmlns:p14="http://schemas.microsoft.com/office/powerpoint/2010/main" val="38300546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DA0DD5-C803-A95E-89B7-CB5ED040AE78}"/>
            </a:ext>
          </a:extLst>
        </p:cNvPr>
        <p:cNvGrpSpPr/>
        <p:nvPr/>
      </p:nvGrpSpPr>
      <p:grpSpPr>
        <a:xfrm>
          <a:off x="0" y="0"/>
          <a:ext cx="0" cy="0"/>
          <a:chOff x="0" y="0"/>
          <a:chExt cx="0" cy="0"/>
        </a:xfrm>
      </p:grpSpPr>
      <p:sp>
        <p:nvSpPr>
          <p:cNvPr id="8" name="TextBox 7">
            <a:extLst>
              <a:ext uri="{FF2B5EF4-FFF2-40B4-BE49-F238E27FC236}">
                <a16:creationId xmlns:a16="http://schemas.microsoft.com/office/drawing/2014/main" id="{A8634414-B47D-864D-E15C-BD5F2DFD8974}"/>
              </a:ext>
            </a:extLst>
          </p:cNvPr>
          <p:cNvSpPr txBox="1"/>
          <p:nvPr/>
        </p:nvSpPr>
        <p:spPr>
          <a:xfrm>
            <a:off x="1" y="0"/>
            <a:ext cx="15544800" cy="1285875"/>
          </a:xfrm>
          <a:prstGeom prst="rect">
            <a:avLst/>
          </a:prstGeom>
          <a:solidFill>
            <a:srgbClr val="00529B"/>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 name="TextBox 10">
            <a:extLst>
              <a:ext uri="{FF2B5EF4-FFF2-40B4-BE49-F238E27FC236}">
                <a16:creationId xmlns:a16="http://schemas.microsoft.com/office/drawing/2014/main" id="{4A1BF0EE-6131-C9CD-0C5C-9E3588EEBE60}"/>
              </a:ext>
            </a:extLst>
          </p:cNvPr>
          <p:cNvSpPr txBox="1"/>
          <p:nvPr/>
        </p:nvSpPr>
        <p:spPr>
          <a:xfrm>
            <a:off x="2417736" y="250521"/>
            <a:ext cx="11654725" cy="78483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500" b="1" i="0" u="none" strike="noStrike" kern="1200" cap="none" spc="0" normalizeH="0" baseline="0" noProof="0">
                <a:ln>
                  <a:noFill/>
                </a:ln>
                <a:solidFill>
                  <a:prstClr val="white"/>
                </a:solidFill>
                <a:effectLst/>
                <a:uLnTx/>
                <a:uFillTx/>
                <a:latin typeface="Calibri" panose="020F0502020204030204"/>
                <a:ea typeface="+mn-ea"/>
                <a:cs typeface="+mn-cs"/>
              </a:rPr>
              <a:t>Contract Summary/Scope of Work</a:t>
            </a:r>
          </a:p>
        </p:txBody>
      </p:sp>
      <p:pic>
        <p:nvPicPr>
          <p:cNvPr id="3" name="Picture 2">
            <a:extLst>
              <a:ext uri="{FF2B5EF4-FFF2-40B4-BE49-F238E27FC236}">
                <a16:creationId xmlns:a16="http://schemas.microsoft.com/office/drawing/2014/main" id="{17FEBB6F-A03B-8132-EC34-6C56A4C83477}"/>
              </a:ext>
            </a:extLst>
          </p:cNvPr>
          <p:cNvPicPr>
            <a:picLocks noChangeAspect="1"/>
          </p:cNvPicPr>
          <p:nvPr/>
        </p:nvPicPr>
        <p:blipFill>
          <a:blip r:embed="rId3"/>
          <a:stretch>
            <a:fillRect/>
          </a:stretch>
        </p:blipFill>
        <p:spPr>
          <a:xfrm>
            <a:off x="66918" y="42861"/>
            <a:ext cx="2066925" cy="1200150"/>
          </a:xfrm>
          <a:prstGeom prst="rect">
            <a:avLst/>
          </a:prstGeom>
        </p:spPr>
      </p:pic>
      <p:sp>
        <p:nvSpPr>
          <p:cNvPr id="9" name="TextBox 8">
            <a:extLst>
              <a:ext uri="{FF2B5EF4-FFF2-40B4-BE49-F238E27FC236}">
                <a16:creationId xmlns:a16="http://schemas.microsoft.com/office/drawing/2014/main" id="{3FF2FE49-2FBA-A199-048C-552224A38368}"/>
              </a:ext>
            </a:extLst>
          </p:cNvPr>
          <p:cNvSpPr txBox="1"/>
          <p:nvPr/>
        </p:nvSpPr>
        <p:spPr>
          <a:xfrm>
            <a:off x="820293" y="1536396"/>
            <a:ext cx="13527139" cy="52322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Pts val="1200"/>
              <a:buFontTx/>
              <a:buNone/>
              <a:tabLst>
                <a:tab pos="685800" algn="l"/>
              </a:tabLst>
              <a:defRPr/>
            </a:pPr>
            <a:r>
              <a:rPr kumimoji="0" lang="en-US" sz="2800" b="1" i="0" u="none" strike="noStrike" kern="1200" cap="all" spc="0" normalizeH="0" baseline="0" noProof="0">
                <a:ln>
                  <a:noFill/>
                </a:ln>
                <a:solidFill>
                  <a:prstClr val="black"/>
                </a:solidFill>
                <a:effectLst/>
                <a:uLnTx/>
                <a:uFillTx/>
                <a:latin typeface="Times New Roman Bold" panose="02020803070505020304" pitchFamily="18" charset="0"/>
                <a:ea typeface="Times New Roman" panose="02020603050405020304" pitchFamily="18" charset="0"/>
                <a:cs typeface="+mn-cs"/>
              </a:rPr>
              <a:t>		</a:t>
            </a:r>
            <a:endParaRPr kumimoji="0" lang="en-US" sz="2800" b="0"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mn-cs"/>
            </a:endParaRPr>
          </a:p>
        </p:txBody>
      </p:sp>
      <p:pic>
        <p:nvPicPr>
          <p:cNvPr id="24" name="Picture 23" descr="A picture containing text, indoor, miller&#10;&#10;AI-generated content may be incorrect.">
            <a:extLst>
              <a:ext uri="{FF2B5EF4-FFF2-40B4-BE49-F238E27FC236}">
                <a16:creationId xmlns:a16="http://schemas.microsoft.com/office/drawing/2014/main" id="{B75CC256-33E8-782E-08E3-6358AC9F5B5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7993785" y="2549310"/>
            <a:ext cx="7692258" cy="5769194"/>
          </a:xfrm>
          <a:prstGeom prst="rect">
            <a:avLst/>
          </a:prstGeom>
        </p:spPr>
      </p:pic>
      <p:pic>
        <p:nvPicPr>
          <p:cNvPr id="26" name="Picture 25" descr="A picture containing yellow, engine, light&#10;&#10;AI-generated content may be incorrect.">
            <a:extLst>
              <a:ext uri="{FF2B5EF4-FFF2-40B4-BE49-F238E27FC236}">
                <a16:creationId xmlns:a16="http://schemas.microsoft.com/office/drawing/2014/main" id="{E92CDBB6-844B-3086-CFBF-F5B803C47FB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400000">
            <a:off x="-141240" y="2549311"/>
            <a:ext cx="7692257" cy="5769193"/>
          </a:xfrm>
          <a:prstGeom prst="rect">
            <a:avLst/>
          </a:prstGeom>
        </p:spPr>
      </p:pic>
      <p:sp>
        <p:nvSpPr>
          <p:cNvPr id="4" name="TextBox 21">
            <a:extLst>
              <a:ext uri="{FF2B5EF4-FFF2-40B4-BE49-F238E27FC236}">
                <a16:creationId xmlns:a16="http://schemas.microsoft.com/office/drawing/2014/main" id="{C6A8975C-9DE7-5616-F3BF-F477256C2C48}"/>
              </a:ext>
            </a:extLst>
          </p:cNvPr>
          <p:cNvSpPr txBox="1"/>
          <p:nvPr/>
        </p:nvSpPr>
        <p:spPr>
          <a:xfrm>
            <a:off x="381954" y="9419172"/>
            <a:ext cx="7201908" cy="4001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prstClr val="black"/>
                </a:solidFill>
                <a:effectLst/>
                <a:uLnTx/>
                <a:uFillTx/>
                <a:latin typeface="Calibri" panose="020F0502020204030204"/>
                <a:ea typeface="+mn-ea"/>
                <a:cs typeface="+mn-cs"/>
              </a:rPr>
              <a:t>Fig. 19 Electrical Traction (Freight) Elevator Drive in Machine Room</a:t>
            </a:r>
          </a:p>
        </p:txBody>
      </p:sp>
      <p:sp>
        <p:nvSpPr>
          <p:cNvPr id="6" name="TextBox 21">
            <a:extLst>
              <a:ext uri="{FF2B5EF4-FFF2-40B4-BE49-F238E27FC236}">
                <a16:creationId xmlns:a16="http://schemas.microsoft.com/office/drawing/2014/main" id="{BA4E89A8-92CA-992A-9F0E-192B89E68253}"/>
              </a:ext>
            </a:extLst>
          </p:cNvPr>
          <p:cNvSpPr txBox="1"/>
          <p:nvPr/>
        </p:nvSpPr>
        <p:spPr>
          <a:xfrm>
            <a:off x="9380843" y="9419172"/>
            <a:ext cx="5015284" cy="4001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prstClr val="black"/>
                </a:solidFill>
                <a:effectLst/>
                <a:uLnTx/>
                <a:uFillTx/>
                <a:latin typeface="Calibri" panose="020F0502020204030204"/>
                <a:ea typeface="+mn-ea"/>
                <a:cs typeface="+mn-cs"/>
              </a:rPr>
              <a:t>Fig. 20 Elevator Controls Inside Machine Room</a:t>
            </a:r>
          </a:p>
        </p:txBody>
      </p:sp>
    </p:spTree>
    <p:extLst>
      <p:ext uri="{BB962C8B-B14F-4D97-AF65-F5344CB8AC3E}">
        <p14:creationId xmlns:p14="http://schemas.microsoft.com/office/powerpoint/2010/main" val="114643179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09C072-2A1B-E020-9FAC-CF5CE7172092}"/>
            </a:ext>
          </a:extLst>
        </p:cNvPr>
        <p:cNvGrpSpPr/>
        <p:nvPr/>
      </p:nvGrpSpPr>
      <p:grpSpPr>
        <a:xfrm>
          <a:off x="0" y="0"/>
          <a:ext cx="0" cy="0"/>
          <a:chOff x="0" y="0"/>
          <a:chExt cx="0" cy="0"/>
        </a:xfrm>
      </p:grpSpPr>
      <p:sp>
        <p:nvSpPr>
          <p:cNvPr id="8" name="TextBox 7">
            <a:extLst>
              <a:ext uri="{FF2B5EF4-FFF2-40B4-BE49-F238E27FC236}">
                <a16:creationId xmlns:a16="http://schemas.microsoft.com/office/drawing/2014/main" id="{5DB7FEB0-3795-6C35-4840-45AB632CA007}"/>
              </a:ext>
            </a:extLst>
          </p:cNvPr>
          <p:cNvSpPr txBox="1"/>
          <p:nvPr/>
        </p:nvSpPr>
        <p:spPr>
          <a:xfrm>
            <a:off x="1" y="0"/>
            <a:ext cx="15544800" cy="1285875"/>
          </a:xfrm>
          <a:prstGeom prst="rect">
            <a:avLst/>
          </a:prstGeom>
          <a:solidFill>
            <a:srgbClr val="00529B"/>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 name="TextBox 10">
            <a:extLst>
              <a:ext uri="{FF2B5EF4-FFF2-40B4-BE49-F238E27FC236}">
                <a16:creationId xmlns:a16="http://schemas.microsoft.com/office/drawing/2014/main" id="{B6928052-E44D-5E30-7E4D-FA834E6DEBF9}"/>
              </a:ext>
            </a:extLst>
          </p:cNvPr>
          <p:cNvSpPr txBox="1"/>
          <p:nvPr/>
        </p:nvSpPr>
        <p:spPr>
          <a:xfrm>
            <a:off x="2417736" y="250521"/>
            <a:ext cx="11654725" cy="78483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500" b="1" i="0" u="none" strike="noStrike" kern="1200" cap="none" spc="0" normalizeH="0" baseline="0" noProof="0">
                <a:ln>
                  <a:noFill/>
                </a:ln>
                <a:solidFill>
                  <a:prstClr val="white"/>
                </a:solidFill>
                <a:effectLst/>
                <a:uLnTx/>
                <a:uFillTx/>
                <a:latin typeface="Calibri" panose="020F0502020204030204"/>
                <a:ea typeface="+mn-ea"/>
                <a:cs typeface="+mn-cs"/>
              </a:rPr>
              <a:t>Contract Summary/Scope of Work</a:t>
            </a:r>
          </a:p>
        </p:txBody>
      </p:sp>
      <p:pic>
        <p:nvPicPr>
          <p:cNvPr id="3" name="Picture 2">
            <a:extLst>
              <a:ext uri="{FF2B5EF4-FFF2-40B4-BE49-F238E27FC236}">
                <a16:creationId xmlns:a16="http://schemas.microsoft.com/office/drawing/2014/main" id="{EE0A10EF-EBA3-F292-E317-0ABCE7E3CB38}"/>
              </a:ext>
            </a:extLst>
          </p:cNvPr>
          <p:cNvPicPr>
            <a:picLocks noChangeAspect="1"/>
          </p:cNvPicPr>
          <p:nvPr/>
        </p:nvPicPr>
        <p:blipFill>
          <a:blip r:embed="rId3"/>
          <a:stretch>
            <a:fillRect/>
          </a:stretch>
        </p:blipFill>
        <p:spPr>
          <a:xfrm>
            <a:off x="66918" y="42861"/>
            <a:ext cx="2066925" cy="1200150"/>
          </a:xfrm>
          <a:prstGeom prst="rect">
            <a:avLst/>
          </a:prstGeom>
        </p:spPr>
      </p:pic>
      <p:sp>
        <p:nvSpPr>
          <p:cNvPr id="9" name="TextBox 8">
            <a:extLst>
              <a:ext uri="{FF2B5EF4-FFF2-40B4-BE49-F238E27FC236}">
                <a16:creationId xmlns:a16="http://schemas.microsoft.com/office/drawing/2014/main" id="{948DE949-0CF7-F4D4-0F7A-0421DE93CA92}"/>
              </a:ext>
            </a:extLst>
          </p:cNvPr>
          <p:cNvSpPr txBox="1"/>
          <p:nvPr/>
        </p:nvSpPr>
        <p:spPr>
          <a:xfrm>
            <a:off x="820293" y="1536396"/>
            <a:ext cx="13527139" cy="52322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Pts val="1200"/>
              <a:buFontTx/>
              <a:buNone/>
              <a:tabLst>
                <a:tab pos="685800" algn="l"/>
              </a:tabLst>
              <a:defRPr/>
            </a:pPr>
            <a:r>
              <a:rPr kumimoji="0" lang="en-US" sz="2800" b="1" i="0" u="none" strike="noStrike" kern="1200" cap="all" spc="0" normalizeH="0" baseline="0" noProof="0">
                <a:ln>
                  <a:noFill/>
                </a:ln>
                <a:solidFill>
                  <a:prstClr val="black"/>
                </a:solidFill>
                <a:effectLst/>
                <a:uLnTx/>
                <a:uFillTx/>
                <a:latin typeface="Times New Roman Bold" panose="02020803070505020304" pitchFamily="18" charset="0"/>
                <a:ea typeface="Times New Roman" panose="02020603050405020304" pitchFamily="18" charset="0"/>
                <a:cs typeface="+mn-cs"/>
              </a:rPr>
              <a:t>		</a:t>
            </a:r>
            <a:endParaRPr kumimoji="0" lang="en-US" sz="2800" b="0"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mn-cs"/>
            </a:endParaRPr>
          </a:p>
        </p:txBody>
      </p:sp>
      <p:pic>
        <p:nvPicPr>
          <p:cNvPr id="5" name="Picture 4" descr="A picture containing wall, indoor, projector&#10;&#10;AI-generated content may be incorrect.">
            <a:extLst>
              <a:ext uri="{FF2B5EF4-FFF2-40B4-BE49-F238E27FC236}">
                <a16:creationId xmlns:a16="http://schemas.microsoft.com/office/drawing/2014/main" id="{2769DFED-1665-B108-6F7B-76490419CE5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8269061" y="2516233"/>
            <a:ext cx="7838696" cy="5879022"/>
          </a:xfrm>
          <a:prstGeom prst="rect">
            <a:avLst/>
          </a:prstGeom>
        </p:spPr>
      </p:pic>
      <p:pic>
        <p:nvPicPr>
          <p:cNvPr id="32" name="Picture 31" descr="A picture containing indoor, white&#10;&#10;AI-generated content may be incorrect.">
            <a:extLst>
              <a:ext uri="{FF2B5EF4-FFF2-40B4-BE49-F238E27FC236}">
                <a16:creationId xmlns:a16="http://schemas.microsoft.com/office/drawing/2014/main" id="{59317501-3690-E2A4-1CE5-7CB89532191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400000">
            <a:off x="-164902" y="2478727"/>
            <a:ext cx="7881560" cy="5911170"/>
          </a:xfrm>
          <a:prstGeom prst="rect">
            <a:avLst/>
          </a:prstGeom>
        </p:spPr>
      </p:pic>
      <p:sp>
        <p:nvSpPr>
          <p:cNvPr id="2" name="TextBox 21">
            <a:extLst>
              <a:ext uri="{FF2B5EF4-FFF2-40B4-BE49-F238E27FC236}">
                <a16:creationId xmlns:a16="http://schemas.microsoft.com/office/drawing/2014/main" id="{3D305307-25B3-C13D-1EC1-76C283AC92C5}"/>
              </a:ext>
            </a:extLst>
          </p:cNvPr>
          <p:cNvSpPr txBox="1"/>
          <p:nvPr/>
        </p:nvSpPr>
        <p:spPr>
          <a:xfrm>
            <a:off x="820293" y="9407769"/>
            <a:ext cx="5911170" cy="4001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prstClr val="black"/>
                </a:solidFill>
                <a:effectLst/>
                <a:uLnTx/>
                <a:uFillTx/>
                <a:latin typeface="Calibri" panose="020F0502020204030204"/>
                <a:ea typeface="+mn-ea"/>
                <a:cs typeface="+mn-cs"/>
              </a:rPr>
              <a:t>Fig. 21 Hydraulic (Passenger) Elevator on the First Floor</a:t>
            </a:r>
          </a:p>
        </p:txBody>
      </p:sp>
      <p:sp>
        <p:nvSpPr>
          <p:cNvPr id="4" name="TextBox 21">
            <a:extLst>
              <a:ext uri="{FF2B5EF4-FFF2-40B4-BE49-F238E27FC236}">
                <a16:creationId xmlns:a16="http://schemas.microsoft.com/office/drawing/2014/main" id="{0F0E92AE-75F0-3A47-41E5-B0F62DA7CA02}"/>
              </a:ext>
            </a:extLst>
          </p:cNvPr>
          <p:cNvSpPr txBox="1"/>
          <p:nvPr/>
        </p:nvSpPr>
        <p:spPr>
          <a:xfrm>
            <a:off x="9674657" y="9407769"/>
            <a:ext cx="5453263" cy="4001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prstClr val="black"/>
                </a:solidFill>
                <a:effectLst/>
                <a:uLnTx/>
                <a:uFillTx/>
                <a:latin typeface="Calibri" panose="020F0502020204030204"/>
                <a:ea typeface="+mn-ea"/>
                <a:cs typeface="+mn-cs"/>
              </a:rPr>
              <a:t>Fig. 22 Hydraulic Oil Reservoir in Machine Room</a:t>
            </a:r>
          </a:p>
        </p:txBody>
      </p:sp>
    </p:spTree>
    <p:extLst>
      <p:ext uri="{BB962C8B-B14F-4D97-AF65-F5344CB8AC3E}">
        <p14:creationId xmlns:p14="http://schemas.microsoft.com/office/powerpoint/2010/main" val="19730840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7F9E71-52A9-0D1A-9B9D-6A87B16FC53F}"/>
            </a:ext>
          </a:extLst>
        </p:cNvPr>
        <p:cNvGrpSpPr/>
        <p:nvPr/>
      </p:nvGrpSpPr>
      <p:grpSpPr>
        <a:xfrm>
          <a:off x="0" y="0"/>
          <a:ext cx="0" cy="0"/>
          <a:chOff x="0" y="0"/>
          <a:chExt cx="0" cy="0"/>
        </a:xfrm>
      </p:grpSpPr>
      <p:sp>
        <p:nvSpPr>
          <p:cNvPr id="8" name="TextBox 7">
            <a:extLst>
              <a:ext uri="{FF2B5EF4-FFF2-40B4-BE49-F238E27FC236}">
                <a16:creationId xmlns:a16="http://schemas.microsoft.com/office/drawing/2014/main" id="{9D1C95D8-FB38-6853-F4B1-1A41CA7B002A}"/>
              </a:ext>
            </a:extLst>
          </p:cNvPr>
          <p:cNvSpPr txBox="1"/>
          <p:nvPr/>
        </p:nvSpPr>
        <p:spPr>
          <a:xfrm>
            <a:off x="1" y="0"/>
            <a:ext cx="15544800" cy="1285875"/>
          </a:xfrm>
          <a:prstGeom prst="rect">
            <a:avLst/>
          </a:prstGeom>
          <a:solidFill>
            <a:srgbClr val="00529B"/>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 name="TextBox 10">
            <a:extLst>
              <a:ext uri="{FF2B5EF4-FFF2-40B4-BE49-F238E27FC236}">
                <a16:creationId xmlns:a16="http://schemas.microsoft.com/office/drawing/2014/main" id="{2DABB7CF-DEB5-95A3-76F0-164E53F615C9}"/>
              </a:ext>
            </a:extLst>
          </p:cNvPr>
          <p:cNvSpPr txBox="1"/>
          <p:nvPr/>
        </p:nvSpPr>
        <p:spPr>
          <a:xfrm>
            <a:off x="2417736" y="250521"/>
            <a:ext cx="11654725" cy="78483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500" b="1" i="0" u="none" strike="noStrike" kern="1200" cap="none" spc="0" normalizeH="0" baseline="0" noProof="0">
                <a:ln>
                  <a:noFill/>
                </a:ln>
                <a:solidFill>
                  <a:prstClr val="white"/>
                </a:solidFill>
                <a:effectLst/>
                <a:uLnTx/>
                <a:uFillTx/>
                <a:latin typeface="Calibri" panose="020F0502020204030204"/>
                <a:ea typeface="+mn-ea"/>
                <a:cs typeface="+mn-cs"/>
              </a:rPr>
              <a:t>Contract Summary/Scope of Work</a:t>
            </a:r>
          </a:p>
        </p:txBody>
      </p:sp>
      <p:pic>
        <p:nvPicPr>
          <p:cNvPr id="3" name="Picture 2">
            <a:extLst>
              <a:ext uri="{FF2B5EF4-FFF2-40B4-BE49-F238E27FC236}">
                <a16:creationId xmlns:a16="http://schemas.microsoft.com/office/drawing/2014/main" id="{DC6F0160-17A5-4C7D-AD92-F50D982E8AAC}"/>
              </a:ext>
            </a:extLst>
          </p:cNvPr>
          <p:cNvPicPr>
            <a:picLocks noChangeAspect="1"/>
          </p:cNvPicPr>
          <p:nvPr/>
        </p:nvPicPr>
        <p:blipFill>
          <a:blip r:embed="rId3"/>
          <a:stretch>
            <a:fillRect/>
          </a:stretch>
        </p:blipFill>
        <p:spPr>
          <a:xfrm>
            <a:off x="66918" y="42861"/>
            <a:ext cx="2066925" cy="1200150"/>
          </a:xfrm>
          <a:prstGeom prst="rect">
            <a:avLst/>
          </a:prstGeom>
        </p:spPr>
      </p:pic>
      <p:sp>
        <p:nvSpPr>
          <p:cNvPr id="9" name="TextBox 8">
            <a:extLst>
              <a:ext uri="{FF2B5EF4-FFF2-40B4-BE49-F238E27FC236}">
                <a16:creationId xmlns:a16="http://schemas.microsoft.com/office/drawing/2014/main" id="{D3B47E4C-1F16-6EC9-5910-BD80A7035F28}"/>
              </a:ext>
            </a:extLst>
          </p:cNvPr>
          <p:cNvSpPr txBox="1"/>
          <p:nvPr/>
        </p:nvSpPr>
        <p:spPr>
          <a:xfrm>
            <a:off x="820293" y="1536396"/>
            <a:ext cx="13527139" cy="52322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Pts val="1200"/>
              <a:buFontTx/>
              <a:buNone/>
              <a:tabLst>
                <a:tab pos="685800" algn="l"/>
              </a:tabLst>
              <a:defRPr/>
            </a:pPr>
            <a:r>
              <a:rPr kumimoji="0" lang="en-US" sz="2800" b="1" i="0" u="none" strike="noStrike" kern="1200" cap="all" spc="0" normalizeH="0" baseline="0" noProof="0">
                <a:ln>
                  <a:noFill/>
                </a:ln>
                <a:solidFill>
                  <a:prstClr val="black"/>
                </a:solidFill>
                <a:effectLst/>
                <a:uLnTx/>
                <a:uFillTx/>
                <a:latin typeface="Times New Roman Bold" panose="02020803070505020304" pitchFamily="18" charset="0"/>
                <a:ea typeface="Times New Roman" panose="02020603050405020304" pitchFamily="18" charset="0"/>
                <a:cs typeface="+mn-cs"/>
              </a:rPr>
              <a:t>		</a:t>
            </a:r>
            <a:endParaRPr kumimoji="0" lang="en-US" sz="2800" b="0"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mn-cs"/>
            </a:endParaRPr>
          </a:p>
        </p:txBody>
      </p:sp>
      <p:sp>
        <p:nvSpPr>
          <p:cNvPr id="2" name="TextBox 3">
            <a:extLst>
              <a:ext uri="{FF2B5EF4-FFF2-40B4-BE49-F238E27FC236}">
                <a16:creationId xmlns:a16="http://schemas.microsoft.com/office/drawing/2014/main" id="{3FC9B905-3E3F-7191-2D87-57BE008CD2D5}"/>
              </a:ext>
            </a:extLst>
          </p:cNvPr>
          <p:cNvSpPr txBox="1"/>
          <p:nvPr/>
        </p:nvSpPr>
        <p:spPr>
          <a:xfrm>
            <a:off x="3373352" y="1388323"/>
            <a:ext cx="9743491" cy="532903"/>
          </a:xfrm>
          <a:prstGeom prst="rect">
            <a:avLst/>
          </a:prstGeom>
          <a:noFill/>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0" fontAlgn="auto" latinLnBrk="0" hangingPunct="0">
              <a:lnSpc>
                <a:spcPct val="107000"/>
              </a:lnSpc>
              <a:spcBef>
                <a:spcPts val="0"/>
              </a:spcBef>
              <a:spcAft>
                <a:spcPts val="800"/>
              </a:spcAft>
              <a:buClrTx/>
              <a:buSzTx/>
              <a:buFontTx/>
              <a:buNone/>
              <a:tabLst/>
              <a:defRPr/>
            </a:pPr>
            <a:r>
              <a:rPr kumimoji="0" lang="en-US" sz="2800" b="1" i="0" u="none" strike="noStrike" kern="1200" cap="none" spc="0" normalizeH="0" baseline="0" noProof="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Equipment at Delaware Shaft 17</a:t>
            </a:r>
            <a:endParaRPr kumimoji="0" lang="en-US" sz="2800" b="1" i="0" u="none" strike="noStrike" kern="1200" cap="none" spc="0" normalizeH="0" baseline="0" noProof="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pic>
        <p:nvPicPr>
          <p:cNvPr id="1026" name="Picture 2">
            <a:extLst>
              <a:ext uri="{FF2B5EF4-FFF2-40B4-BE49-F238E27FC236}">
                <a16:creationId xmlns:a16="http://schemas.microsoft.com/office/drawing/2014/main" id="{401C4101-670F-9905-DC9A-5B5B666197F0}"/>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4517" r="10609" b="24736"/>
          <a:stretch/>
        </p:blipFill>
        <p:spPr bwMode="auto">
          <a:xfrm rot="5400000">
            <a:off x="4441646" y="3195086"/>
            <a:ext cx="7606901" cy="505918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21">
            <a:extLst>
              <a:ext uri="{FF2B5EF4-FFF2-40B4-BE49-F238E27FC236}">
                <a16:creationId xmlns:a16="http://schemas.microsoft.com/office/drawing/2014/main" id="{64A06585-42F0-A784-1666-23E36B909005}"/>
              </a:ext>
            </a:extLst>
          </p:cNvPr>
          <p:cNvSpPr txBox="1"/>
          <p:nvPr/>
        </p:nvSpPr>
        <p:spPr>
          <a:xfrm>
            <a:off x="5180924" y="9528127"/>
            <a:ext cx="6265946" cy="4001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prstClr val="black"/>
                </a:solidFill>
                <a:effectLst/>
                <a:uLnTx/>
                <a:uFillTx/>
                <a:latin typeface="Calibri" panose="020F0502020204030204"/>
                <a:ea typeface="+mn-ea"/>
                <a:cs typeface="+mn-cs"/>
              </a:rPr>
              <a:t>Fig. 23 Rack and Pinion (Freight) Elevator on the First Floor</a:t>
            </a:r>
          </a:p>
        </p:txBody>
      </p:sp>
    </p:spTree>
    <p:extLst>
      <p:ext uri="{BB962C8B-B14F-4D97-AF65-F5344CB8AC3E}">
        <p14:creationId xmlns:p14="http://schemas.microsoft.com/office/powerpoint/2010/main" val="250388847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 y="0"/>
            <a:ext cx="15544800" cy="1285875"/>
          </a:xfrm>
          <a:prstGeom prst="rect">
            <a:avLst/>
          </a:prstGeom>
          <a:solidFill>
            <a:srgbClr val="00529B"/>
          </a:solidFill>
        </p:spPr>
        <p:txBody>
          <a:bodyPr wrap="square" rtlCol="0">
            <a:spAutoFit/>
          </a:bodyPr>
          <a:lstStyle/>
          <a:p>
            <a:endParaRPr lang="en-US"/>
          </a:p>
        </p:txBody>
      </p:sp>
      <p:sp>
        <p:nvSpPr>
          <p:cNvPr id="11" name="TextBox 10"/>
          <p:cNvSpPr txBox="1"/>
          <p:nvPr/>
        </p:nvSpPr>
        <p:spPr>
          <a:xfrm>
            <a:off x="2417736" y="250521"/>
            <a:ext cx="11654725" cy="784830"/>
          </a:xfrm>
          <a:prstGeom prst="rect">
            <a:avLst/>
          </a:prstGeom>
          <a:noFill/>
        </p:spPr>
        <p:txBody>
          <a:bodyPr wrap="square" rtlCol="0">
            <a:spAutoFit/>
          </a:bodyPr>
          <a:lstStyle/>
          <a:p>
            <a:pPr algn="ctr"/>
            <a:r>
              <a:rPr lang="en-US" sz="4500" b="1">
                <a:solidFill>
                  <a:schemeClr val="bg1"/>
                </a:solidFill>
              </a:rPr>
              <a:t>Health and Safety Requirements</a:t>
            </a:r>
          </a:p>
        </p:txBody>
      </p:sp>
      <p:pic>
        <p:nvPicPr>
          <p:cNvPr id="3" name="Picture 2"/>
          <p:cNvPicPr>
            <a:picLocks noChangeAspect="1"/>
          </p:cNvPicPr>
          <p:nvPr/>
        </p:nvPicPr>
        <p:blipFill>
          <a:blip r:embed="rId3"/>
          <a:stretch>
            <a:fillRect/>
          </a:stretch>
        </p:blipFill>
        <p:spPr>
          <a:xfrm>
            <a:off x="66918" y="42861"/>
            <a:ext cx="2066925" cy="1200150"/>
          </a:xfrm>
          <a:prstGeom prst="rect">
            <a:avLst/>
          </a:prstGeom>
        </p:spPr>
      </p:pic>
      <p:sp>
        <p:nvSpPr>
          <p:cNvPr id="2" name="Rectangle 1"/>
          <p:cNvSpPr/>
          <p:nvPr/>
        </p:nvSpPr>
        <p:spPr>
          <a:xfrm>
            <a:off x="1161906" y="1846445"/>
            <a:ext cx="14029326" cy="7848302"/>
          </a:xfrm>
          <a:prstGeom prst="rect">
            <a:avLst/>
          </a:prstGeom>
          <a:noFill/>
        </p:spPr>
        <p:txBody>
          <a:bodyPr wrap="square" lIns="91440" tIns="45720" rIns="91440" bIns="45720" rtlCol="0" anchor="t">
            <a:spAutoFit/>
          </a:bodyPr>
          <a:lstStyle/>
          <a:p>
            <a:pPr marL="457200" indent="-457200">
              <a:buFont typeface="Arial" panose="020B0604020202020204" pitchFamily="34" charset="0"/>
              <a:buChar char="•"/>
            </a:pPr>
            <a:r>
              <a:rPr lang="en-US" sz="2800"/>
              <a:t>Within </a:t>
            </a:r>
            <a:r>
              <a:rPr lang="en-US" sz="2800">
                <a:ea typeface="Calibri" panose="020F0502020204030204" pitchFamily="34" charset="0"/>
              </a:rPr>
              <a:t>5 business days of DEP request, each requested bidder shall provide the information specified in Exhibit D Standard Environmental, Health &amp; Safety (EHS) Specifications, Section 2 – Pre-Award of the Detailed Specifications.  Failure to provide the required information may result in a rejection of the bid.</a:t>
            </a:r>
          </a:p>
          <a:p>
            <a:endParaRPr lang="en-US" sz="2800" b="1">
              <a:ea typeface="Times New Roman" panose="02020603050405020304" pitchFamily="18" charset="0"/>
            </a:endParaRPr>
          </a:p>
          <a:p>
            <a:pPr marL="457200" indent="-457200">
              <a:buFont typeface="Arial" panose="020B0604020202020204" pitchFamily="34" charset="0"/>
              <a:buChar char="•"/>
            </a:pPr>
            <a:r>
              <a:rPr lang="en-US" sz="2800" b="1">
                <a:ea typeface="Times New Roman" panose="02020603050405020304" pitchFamily="18" charset="0"/>
              </a:rPr>
              <a:t>Required information includes: </a:t>
            </a:r>
            <a:endParaRPr lang="en-US" sz="2800" b="1">
              <a:ea typeface="Times New Roman" panose="02020603050405020304" pitchFamily="18" charset="0"/>
              <a:cs typeface="Calibri"/>
            </a:endParaRPr>
          </a:p>
          <a:p>
            <a:pPr marL="914400" lvl="1" indent="-457200">
              <a:buFont typeface="Courier New" panose="020B0604020202020204" pitchFamily="34" charset="0"/>
              <a:buChar char="o"/>
            </a:pPr>
            <a:r>
              <a:rPr lang="en-US" sz="2800" b="1">
                <a:ea typeface="Times New Roman" panose="02020603050405020304" pitchFamily="18" charset="0"/>
              </a:rPr>
              <a:t>Experience Modification Rating for the last 3 years. If above 1.0, additional information must be  provided.</a:t>
            </a:r>
            <a:endParaRPr lang="en-US" sz="2800" b="1">
              <a:ea typeface="Times New Roman" panose="02020603050405020304" pitchFamily="18" charset="0"/>
              <a:cs typeface="Calibri"/>
            </a:endParaRPr>
          </a:p>
          <a:p>
            <a:pPr marL="914400" lvl="1" indent="-457200">
              <a:buFont typeface="Courier New" panose="02070309020205020404" pitchFamily="49" charset="0"/>
              <a:buChar char="o"/>
            </a:pPr>
            <a:r>
              <a:rPr lang="en-US" sz="2800" b="1">
                <a:ea typeface="Times New Roman" panose="02020603050405020304" pitchFamily="18" charset="0"/>
              </a:rPr>
              <a:t>OSHA 300 Forms and/or 300A worksheets for the last 3 years.</a:t>
            </a:r>
            <a:endParaRPr lang="en-US" sz="2800" b="1">
              <a:ea typeface="Times New Roman" panose="02020603050405020304" pitchFamily="18" charset="0"/>
              <a:cs typeface="Calibri"/>
            </a:endParaRPr>
          </a:p>
          <a:p>
            <a:pPr marL="914400" lvl="1" indent="-457200">
              <a:buFont typeface="Courier New" panose="02070309020205020404" pitchFamily="49" charset="0"/>
              <a:buChar char="o"/>
            </a:pPr>
            <a:r>
              <a:rPr lang="en-US" sz="2800" b="1">
                <a:ea typeface="Times New Roman" panose="02020603050405020304" pitchFamily="18" charset="0"/>
              </a:rPr>
              <a:t>Sworn, certified and notarized letters on all regulatory violations, notices of deficiencies, and fines issued/received;  and reportable releases of chemical or petroleum products </a:t>
            </a:r>
            <a:endParaRPr lang="en-US" sz="2800" b="1">
              <a:ea typeface="Times New Roman" panose="02020603050405020304" pitchFamily="18" charset="0"/>
              <a:cs typeface="Calibri"/>
            </a:endParaRPr>
          </a:p>
          <a:p>
            <a:pPr marL="914400" lvl="1" indent="-457200">
              <a:buFont typeface="Courier New" panose="02070309020205020404" pitchFamily="49" charset="0"/>
              <a:buChar char="o"/>
            </a:pPr>
            <a:r>
              <a:rPr lang="en-US" sz="2800" b="1">
                <a:ea typeface="Times New Roman" panose="02020603050405020304" pitchFamily="18" charset="0"/>
              </a:rPr>
              <a:t>Written description of firm’s EHS programs</a:t>
            </a:r>
            <a:endParaRPr lang="en-US" sz="2800" b="1">
              <a:ea typeface="Times New Roman" panose="02020603050405020304" pitchFamily="18" charset="0"/>
              <a:cs typeface="Calibri"/>
            </a:endParaRPr>
          </a:p>
          <a:p>
            <a:pPr marL="914400" lvl="1" indent="-457200">
              <a:buFont typeface="Courier New" panose="02070309020205020404" pitchFamily="49" charset="0"/>
              <a:buChar char="o"/>
            </a:pPr>
            <a:r>
              <a:rPr lang="en-US" sz="2800" b="1">
                <a:ea typeface="Times New Roman" panose="02020603050405020304" pitchFamily="18" charset="0"/>
              </a:rPr>
              <a:t>A sworn, notarized certification from a principal or officer that, if the bidder is awarded the Contract, its EHS programs shall meet all OSHA, USEPA, NYS and local regulations, and the bidder shall abide by applicable DEP policies and procedures </a:t>
            </a:r>
            <a:endParaRPr lang="en-US" sz="2800" b="1">
              <a:ea typeface="Times New Roman" panose="02020603050405020304" pitchFamily="18" charset="0"/>
              <a:cs typeface="Calibri"/>
            </a:endParaRPr>
          </a:p>
          <a:p>
            <a:endParaRPr lang="en-US" sz="2800" b="1">
              <a:ea typeface="Times New Roman" panose="02020603050405020304" pitchFamily="18" charset="0"/>
            </a:endParaRPr>
          </a:p>
          <a:p>
            <a:endParaRPr lang="en-US" sz="2800" b="1" u="sng"/>
          </a:p>
        </p:txBody>
      </p:sp>
    </p:spTree>
    <p:extLst>
      <p:ext uri="{BB962C8B-B14F-4D97-AF65-F5344CB8AC3E}">
        <p14:creationId xmlns:p14="http://schemas.microsoft.com/office/powerpoint/2010/main" val="125774839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81E493-7F22-477D-900C-4B8D48AEFFC1}"/>
              </a:ext>
            </a:extLst>
          </p:cNvPr>
          <p:cNvSpPr>
            <a:spLocks noGrp="1"/>
          </p:cNvSpPr>
          <p:nvPr>
            <p:ph type="title"/>
          </p:nvPr>
        </p:nvSpPr>
        <p:spPr>
          <a:xfrm>
            <a:off x="2240280" y="2642794"/>
            <a:ext cx="4555864" cy="779649"/>
          </a:xfrm>
        </p:spPr>
        <p:txBody>
          <a:bodyPr/>
          <a:lstStyle/>
          <a:p>
            <a:pPr algn="l"/>
            <a:r>
              <a:rPr lang="en-US">
                <a:solidFill>
                  <a:schemeClr val="accent1">
                    <a:lumMod val="75000"/>
                  </a:schemeClr>
                </a:solidFill>
              </a:rPr>
              <a:t>Diversity</a:t>
            </a:r>
            <a:endParaRPr lang="en-US" sz="6263">
              <a:solidFill>
                <a:schemeClr val="accent1">
                  <a:lumMod val="75000"/>
                </a:schemeClr>
              </a:solidFill>
            </a:endParaRPr>
          </a:p>
        </p:txBody>
      </p:sp>
      <p:sp>
        <p:nvSpPr>
          <p:cNvPr id="4" name="Text Placeholder 3">
            <a:extLst>
              <a:ext uri="{FF2B5EF4-FFF2-40B4-BE49-F238E27FC236}">
                <a16:creationId xmlns:a16="http://schemas.microsoft.com/office/drawing/2014/main" id="{7D606611-7217-4921-B410-334EFB84F547}"/>
              </a:ext>
            </a:extLst>
          </p:cNvPr>
          <p:cNvSpPr>
            <a:spLocks noGrp="1"/>
          </p:cNvSpPr>
          <p:nvPr>
            <p:ph type="body" sz="quarter" idx="15"/>
          </p:nvPr>
        </p:nvSpPr>
        <p:spPr>
          <a:xfrm>
            <a:off x="4872269" y="807042"/>
            <a:ext cx="5315174" cy="430887"/>
          </a:xfrm>
        </p:spPr>
        <p:txBody>
          <a:bodyPr/>
          <a:lstStyle/>
          <a:p>
            <a:r>
              <a:rPr lang="en-US" sz="2800">
                <a:solidFill>
                  <a:schemeClr val="bg1"/>
                </a:solidFill>
              </a:rPr>
              <a:t>Contract</a:t>
            </a:r>
            <a:r>
              <a:rPr lang="en-US" sz="2800"/>
              <a:t> </a:t>
            </a:r>
            <a:r>
              <a:rPr lang="en-US" sz="2800">
                <a:solidFill>
                  <a:schemeClr val="bg1"/>
                </a:solidFill>
              </a:rPr>
              <a:t>Administration</a:t>
            </a:r>
          </a:p>
        </p:txBody>
      </p:sp>
      <p:sp>
        <p:nvSpPr>
          <p:cNvPr id="5" name="Content Placeholder 4">
            <a:extLst>
              <a:ext uri="{FF2B5EF4-FFF2-40B4-BE49-F238E27FC236}">
                <a16:creationId xmlns:a16="http://schemas.microsoft.com/office/drawing/2014/main" id="{ADCAB38B-8FF9-453A-A355-57C231AA4D1D}"/>
              </a:ext>
            </a:extLst>
          </p:cNvPr>
          <p:cNvSpPr>
            <a:spLocks noGrp="1"/>
          </p:cNvSpPr>
          <p:nvPr>
            <p:ph sz="quarter" idx="16"/>
          </p:nvPr>
        </p:nvSpPr>
        <p:spPr/>
        <p:txBody>
          <a:bodyPr anchor="ctr">
            <a:noAutofit/>
          </a:bodyPr>
          <a:lstStyle/>
          <a:p>
            <a:endParaRPr lang="en-US" sz="1922"/>
          </a:p>
          <a:p>
            <a:endParaRPr lang="en-US" sz="1922"/>
          </a:p>
          <a:p>
            <a:endParaRPr lang="en-US" sz="1922"/>
          </a:p>
          <a:p>
            <a:endParaRPr lang="en-US" sz="1922"/>
          </a:p>
          <a:p>
            <a:endParaRPr lang="en-US" sz="1922"/>
          </a:p>
          <a:p>
            <a:endParaRPr lang="en-US" sz="1922"/>
          </a:p>
          <a:p>
            <a:endParaRPr lang="en-US" sz="1922"/>
          </a:p>
          <a:p>
            <a:endParaRPr lang="en-US" sz="1922"/>
          </a:p>
          <a:p>
            <a:endParaRPr lang="en-US" sz="1922"/>
          </a:p>
          <a:p>
            <a:endParaRPr lang="en-US" sz="1922"/>
          </a:p>
          <a:p>
            <a:endParaRPr lang="en-US" sz="1922"/>
          </a:p>
          <a:p>
            <a:endParaRPr lang="en-US" sz="1922"/>
          </a:p>
          <a:p>
            <a:endParaRPr lang="en-US" sz="1922"/>
          </a:p>
          <a:p>
            <a:endParaRPr lang="en-US" sz="1922"/>
          </a:p>
          <a:p>
            <a:endParaRPr lang="en-US" sz="1922"/>
          </a:p>
          <a:p>
            <a:endParaRPr lang="en-US" sz="1922"/>
          </a:p>
          <a:p>
            <a:endParaRPr lang="en-US" sz="1922"/>
          </a:p>
          <a:p>
            <a:endParaRPr lang="en-US" sz="1922"/>
          </a:p>
          <a:p>
            <a:endParaRPr lang="en-US" sz="1922"/>
          </a:p>
          <a:p>
            <a:endParaRPr lang="en-US" sz="1922"/>
          </a:p>
          <a:p>
            <a:endParaRPr lang="en-US" sz="1922"/>
          </a:p>
          <a:p>
            <a:endParaRPr lang="en-US" sz="1922"/>
          </a:p>
          <a:p>
            <a:endParaRPr lang="en-US" sz="1922"/>
          </a:p>
          <a:p>
            <a:endParaRPr lang="en-US" sz="1922"/>
          </a:p>
          <a:p>
            <a:endParaRPr lang="en-US" sz="1922"/>
          </a:p>
          <a:p>
            <a:endParaRPr lang="en-US" sz="1922"/>
          </a:p>
          <a:p>
            <a:endParaRPr lang="en-US" sz="1922"/>
          </a:p>
          <a:p>
            <a:endParaRPr lang="en-US" sz="1922"/>
          </a:p>
          <a:p>
            <a:endParaRPr lang="en-US" sz="1922"/>
          </a:p>
          <a:p>
            <a:endParaRPr lang="en-US" sz="1922"/>
          </a:p>
          <a:p>
            <a:endParaRPr lang="en-US" sz="1922"/>
          </a:p>
          <a:p>
            <a:endParaRPr lang="en-US" sz="1922"/>
          </a:p>
          <a:p>
            <a:endParaRPr lang="en-US" sz="1922"/>
          </a:p>
          <a:p>
            <a:endParaRPr lang="en-US" sz="1922"/>
          </a:p>
          <a:p>
            <a:endParaRPr lang="en-US" sz="1922"/>
          </a:p>
          <a:p>
            <a:pPr algn="l"/>
            <a:endParaRPr lang="en-US" sz="1922">
              <a:solidFill>
                <a:srgbClr val="323130"/>
              </a:solidFill>
            </a:endParaRPr>
          </a:p>
        </p:txBody>
      </p:sp>
      <p:sp>
        <p:nvSpPr>
          <p:cNvPr id="6" name="Text Placeholder 5">
            <a:extLst>
              <a:ext uri="{FF2B5EF4-FFF2-40B4-BE49-F238E27FC236}">
                <a16:creationId xmlns:a16="http://schemas.microsoft.com/office/drawing/2014/main" id="{8E9E0486-478C-4928-8F36-1226F0C05546}"/>
              </a:ext>
            </a:extLst>
          </p:cNvPr>
          <p:cNvSpPr>
            <a:spLocks noGrp="1"/>
          </p:cNvSpPr>
          <p:nvPr>
            <p:ph type="body" sz="quarter" idx="17"/>
          </p:nvPr>
        </p:nvSpPr>
        <p:spPr>
          <a:xfrm>
            <a:off x="2240281" y="3422445"/>
            <a:ext cx="4850775" cy="4291461"/>
          </a:xfrm>
        </p:spPr>
        <p:txBody>
          <a:bodyPr/>
          <a:lstStyle/>
          <a:p>
            <a:r>
              <a:rPr lang="en-US" sz="1708"/>
              <a:t>DEP is commitment to valuing diversity and maintaining an inclusive work environment for all New York City employees and its contractors. </a:t>
            </a:r>
          </a:p>
          <a:p>
            <a:endParaRPr lang="en-US" sz="1708"/>
          </a:p>
        </p:txBody>
      </p:sp>
      <p:pic>
        <p:nvPicPr>
          <p:cNvPr id="13" name="Graphic 12" descr="Cheers outline">
            <a:extLst>
              <a:ext uri="{FF2B5EF4-FFF2-40B4-BE49-F238E27FC236}">
                <a16:creationId xmlns:a16="http://schemas.microsoft.com/office/drawing/2014/main" id="{0A6DAA7F-8B1F-4791-8106-5C25523F3A4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796071" y="4318457"/>
            <a:ext cx="3739187" cy="3739187"/>
          </a:xfrm>
          <a:prstGeom prst="rect">
            <a:avLst/>
          </a:prstGeom>
        </p:spPr>
      </p:pic>
      <p:sp>
        <p:nvSpPr>
          <p:cNvPr id="7" name="TextBox 6">
            <a:extLst>
              <a:ext uri="{FF2B5EF4-FFF2-40B4-BE49-F238E27FC236}">
                <a16:creationId xmlns:a16="http://schemas.microsoft.com/office/drawing/2014/main" id="{72F293F2-10F1-A0DF-F4E6-4112A0FCC940}"/>
              </a:ext>
            </a:extLst>
          </p:cNvPr>
          <p:cNvSpPr txBox="1"/>
          <p:nvPr/>
        </p:nvSpPr>
        <p:spPr>
          <a:xfrm>
            <a:off x="6982098" y="4551627"/>
            <a:ext cx="7876902" cy="2862322"/>
          </a:xfrm>
          <a:prstGeom prst="rect">
            <a:avLst/>
          </a:prstGeom>
          <a:noFill/>
        </p:spPr>
        <p:txBody>
          <a:bodyPr wrap="square">
            <a:spAutoFit/>
          </a:bodyPr>
          <a:lstStyle/>
          <a:p>
            <a:r>
              <a:rPr lang="en-US" sz="1800"/>
              <a:t>It is through the inclusion of our diversity of thought, experience, culture, and background that we do our best work.</a:t>
            </a:r>
          </a:p>
          <a:p>
            <a:r>
              <a:rPr lang="en-US" sz="1800"/>
              <a:t>New York City’s EEO Policy provides an opportunity for employees and applicants for employment to file discrimination complaints and protects them from retaliation.  </a:t>
            </a:r>
          </a:p>
          <a:p>
            <a:r>
              <a:rPr lang="en-US" sz="1800"/>
              <a:t>The City’s EEO Policy applies to anyone in the workplace. Complaints can be filed against a senior level staff member, a manager, supervisor, or a co-worker. A complaint can also be made about the discriminatory conduct of a person a DEP employee comes in contact with who is not an employee of the Agency, such as a consultant, or vendor. </a:t>
            </a:r>
          </a:p>
        </p:txBody>
      </p:sp>
    </p:spTree>
    <p:extLst>
      <p:ext uri="{BB962C8B-B14F-4D97-AF65-F5344CB8AC3E}">
        <p14:creationId xmlns:p14="http://schemas.microsoft.com/office/powerpoint/2010/main" val="194268799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81E493-7F22-477D-900C-4B8D48AEFFC1}"/>
              </a:ext>
            </a:extLst>
          </p:cNvPr>
          <p:cNvSpPr>
            <a:spLocks noGrp="1"/>
          </p:cNvSpPr>
          <p:nvPr>
            <p:ph type="title"/>
          </p:nvPr>
        </p:nvSpPr>
        <p:spPr>
          <a:xfrm>
            <a:off x="2240280" y="2686014"/>
            <a:ext cx="4555864" cy="736432"/>
          </a:xfrm>
        </p:spPr>
        <p:txBody>
          <a:bodyPr/>
          <a:lstStyle/>
          <a:p>
            <a:pPr algn="l"/>
            <a:r>
              <a:rPr lang="en-US">
                <a:solidFill>
                  <a:schemeClr val="accent1">
                    <a:lumMod val="75000"/>
                  </a:schemeClr>
                </a:solidFill>
              </a:rPr>
              <a:t>Diversity</a:t>
            </a:r>
          </a:p>
        </p:txBody>
      </p:sp>
      <p:sp>
        <p:nvSpPr>
          <p:cNvPr id="4" name="Text Placeholder 3">
            <a:extLst>
              <a:ext uri="{FF2B5EF4-FFF2-40B4-BE49-F238E27FC236}">
                <a16:creationId xmlns:a16="http://schemas.microsoft.com/office/drawing/2014/main" id="{7D606611-7217-4921-B410-334EFB84F547}"/>
              </a:ext>
            </a:extLst>
          </p:cNvPr>
          <p:cNvSpPr>
            <a:spLocks noGrp="1"/>
          </p:cNvSpPr>
          <p:nvPr>
            <p:ph type="body" sz="quarter" idx="15"/>
          </p:nvPr>
        </p:nvSpPr>
        <p:spPr>
          <a:xfrm>
            <a:off x="4983480" y="811304"/>
            <a:ext cx="5206701" cy="430887"/>
          </a:xfrm>
        </p:spPr>
        <p:txBody>
          <a:bodyPr/>
          <a:lstStyle/>
          <a:p>
            <a:r>
              <a:rPr lang="en-US" sz="2800">
                <a:solidFill>
                  <a:schemeClr val="bg1"/>
                </a:solidFill>
              </a:rPr>
              <a:t>Contract Administration</a:t>
            </a:r>
          </a:p>
        </p:txBody>
      </p:sp>
      <p:sp>
        <p:nvSpPr>
          <p:cNvPr id="5" name="Content Placeholder 4">
            <a:extLst>
              <a:ext uri="{FF2B5EF4-FFF2-40B4-BE49-F238E27FC236}">
                <a16:creationId xmlns:a16="http://schemas.microsoft.com/office/drawing/2014/main" id="{ADCAB38B-8FF9-453A-A355-57C231AA4D1D}"/>
              </a:ext>
            </a:extLst>
          </p:cNvPr>
          <p:cNvSpPr>
            <a:spLocks noGrp="1"/>
          </p:cNvSpPr>
          <p:nvPr>
            <p:ph sz="quarter" idx="16"/>
          </p:nvPr>
        </p:nvSpPr>
        <p:spPr/>
        <p:txBody>
          <a:bodyPr anchor="ctr">
            <a:noAutofit/>
          </a:bodyPr>
          <a:lstStyle/>
          <a:p>
            <a:endParaRPr lang="en-US" sz="1708" b="1">
              <a:solidFill>
                <a:srgbClr val="323130"/>
              </a:solidFill>
            </a:endParaRPr>
          </a:p>
          <a:p>
            <a:endParaRPr lang="en-US" sz="1708" b="1">
              <a:solidFill>
                <a:srgbClr val="323130"/>
              </a:solidFill>
            </a:endParaRPr>
          </a:p>
          <a:p>
            <a:endParaRPr lang="en-US" sz="1708" b="1">
              <a:solidFill>
                <a:srgbClr val="323130"/>
              </a:solidFill>
            </a:endParaRPr>
          </a:p>
          <a:p>
            <a:endParaRPr lang="en-US" sz="1708" b="1">
              <a:solidFill>
                <a:srgbClr val="323130"/>
              </a:solidFill>
            </a:endParaRPr>
          </a:p>
          <a:p>
            <a:endParaRPr lang="en-US" sz="1708" b="1">
              <a:solidFill>
                <a:srgbClr val="323130"/>
              </a:solidFill>
            </a:endParaRPr>
          </a:p>
          <a:p>
            <a:endParaRPr lang="en-US" sz="1708" b="1">
              <a:solidFill>
                <a:srgbClr val="323130"/>
              </a:solidFill>
            </a:endParaRPr>
          </a:p>
          <a:p>
            <a:endParaRPr lang="en-US" sz="1708" b="1">
              <a:solidFill>
                <a:srgbClr val="323130"/>
              </a:solidFill>
            </a:endParaRPr>
          </a:p>
          <a:p>
            <a:endParaRPr lang="en-US" sz="1708" b="1">
              <a:solidFill>
                <a:srgbClr val="323130"/>
              </a:solidFill>
            </a:endParaRPr>
          </a:p>
          <a:p>
            <a:endParaRPr lang="en-US" sz="1708" b="1">
              <a:solidFill>
                <a:srgbClr val="323130"/>
              </a:solidFill>
            </a:endParaRPr>
          </a:p>
          <a:p>
            <a:endParaRPr lang="en-US" sz="1708" b="1">
              <a:solidFill>
                <a:srgbClr val="323130"/>
              </a:solidFill>
            </a:endParaRPr>
          </a:p>
          <a:p>
            <a:endParaRPr lang="en-US" sz="1708" b="1">
              <a:solidFill>
                <a:srgbClr val="323130"/>
              </a:solidFill>
            </a:endParaRPr>
          </a:p>
          <a:p>
            <a:endParaRPr lang="en-US" sz="1708" b="1">
              <a:solidFill>
                <a:srgbClr val="323130"/>
              </a:solidFill>
            </a:endParaRPr>
          </a:p>
          <a:p>
            <a:endParaRPr lang="en-US" sz="1708" b="1">
              <a:solidFill>
                <a:srgbClr val="323130"/>
              </a:solidFill>
            </a:endParaRPr>
          </a:p>
          <a:p>
            <a:endParaRPr lang="en-US" sz="1708" b="1">
              <a:solidFill>
                <a:srgbClr val="323130"/>
              </a:solidFill>
            </a:endParaRPr>
          </a:p>
          <a:p>
            <a:endParaRPr lang="en-US" sz="1708" b="1">
              <a:solidFill>
                <a:srgbClr val="323130"/>
              </a:solidFill>
            </a:endParaRPr>
          </a:p>
          <a:p>
            <a:endParaRPr lang="en-US" sz="1708" b="1">
              <a:solidFill>
                <a:srgbClr val="323130"/>
              </a:solidFill>
            </a:endParaRPr>
          </a:p>
          <a:p>
            <a:endParaRPr lang="en-US" sz="1708" b="1">
              <a:solidFill>
                <a:srgbClr val="323130"/>
              </a:solidFill>
            </a:endParaRPr>
          </a:p>
          <a:p>
            <a:endParaRPr lang="en-US" sz="1708" b="1">
              <a:solidFill>
                <a:srgbClr val="323130"/>
              </a:solidFill>
            </a:endParaRPr>
          </a:p>
          <a:p>
            <a:endParaRPr lang="en-US" sz="1708" b="1">
              <a:solidFill>
                <a:srgbClr val="323130"/>
              </a:solidFill>
            </a:endParaRPr>
          </a:p>
          <a:p>
            <a:endParaRPr lang="en-US" sz="1708" b="1">
              <a:solidFill>
                <a:srgbClr val="323130"/>
              </a:solidFill>
            </a:endParaRPr>
          </a:p>
          <a:p>
            <a:endParaRPr lang="en-US" sz="1708" b="1">
              <a:solidFill>
                <a:srgbClr val="323130"/>
              </a:solidFill>
            </a:endParaRPr>
          </a:p>
          <a:p>
            <a:endParaRPr lang="en-US" sz="1708" b="1">
              <a:solidFill>
                <a:srgbClr val="323130"/>
              </a:solidFill>
            </a:endParaRPr>
          </a:p>
          <a:p>
            <a:endParaRPr lang="en-US" sz="1708" b="1">
              <a:solidFill>
                <a:srgbClr val="323130"/>
              </a:solidFill>
            </a:endParaRPr>
          </a:p>
          <a:p>
            <a:endParaRPr lang="en-US" sz="1708" b="1">
              <a:solidFill>
                <a:srgbClr val="323130"/>
              </a:solidFill>
            </a:endParaRPr>
          </a:p>
          <a:p>
            <a:endParaRPr lang="en-US" sz="1708" b="1">
              <a:solidFill>
                <a:srgbClr val="323130"/>
              </a:solidFill>
            </a:endParaRPr>
          </a:p>
          <a:p>
            <a:endParaRPr lang="en-US" sz="1708" b="1">
              <a:solidFill>
                <a:srgbClr val="323130"/>
              </a:solidFill>
            </a:endParaRPr>
          </a:p>
          <a:p>
            <a:endParaRPr lang="en-US" sz="1708" b="1">
              <a:solidFill>
                <a:srgbClr val="323130"/>
              </a:solidFill>
            </a:endParaRPr>
          </a:p>
          <a:p>
            <a:endParaRPr lang="en-US" sz="1708" b="1">
              <a:solidFill>
                <a:srgbClr val="323130"/>
              </a:solidFill>
            </a:endParaRPr>
          </a:p>
          <a:p>
            <a:endParaRPr lang="en-US" sz="1708" b="1">
              <a:solidFill>
                <a:srgbClr val="323130"/>
              </a:solidFill>
            </a:endParaRPr>
          </a:p>
          <a:p>
            <a:endParaRPr lang="en-US" sz="1708" b="1">
              <a:solidFill>
                <a:srgbClr val="323130"/>
              </a:solidFill>
            </a:endParaRPr>
          </a:p>
          <a:p>
            <a:endParaRPr lang="en-US" sz="1708" b="1">
              <a:solidFill>
                <a:srgbClr val="323130"/>
              </a:solidFill>
            </a:endParaRPr>
          </a:p>
          <a:p>
            <a:endParaRPr lang="en-US" sz="1708" b="1">
              <a:solidFill>
                <a:srgbClr val="323130"/>
              </a:solidFill>
            </a:endParaRPr>
          </a:p>
          <a:p>
            <a:endParaRPr lang="en-US" sz="1708" b="1">
              <a:solidFill>
                <a:srgbClr val="323130"/>
              </a:solidFill>
            </a:endParaRPr>
          </a:p>
          <a:p>
            <a:endParaRPr lang="en-US" sz="1708" b="1">
              <a:solidFill>
                <a:srgbClr val="323130"/>
              </a:solidFill>
            </a:endParaRPr>
          </a:p>
          <a:p>
            <a:endParaRPr lang="en-US" sz="1708" b="1">
              <a:solidFill>
                <a:srgbClr val="323130"/>
              </a:solidFill>
            </a:endParaRPr>
          </a:p>
          <a:p>
            <a:endParaRPr lang="en-US" sz="1708" b="1">
              <a:solidFill>
                <a:srgbClr val="323130"/>
              </a:solidFill>
            </a:endParaRPr>
          </a:p>
          <a:p>
            <a:endParaRPr lang="en-US" sz="1708" b="1">
              <a:solidFill>
                <a:srgbClr val="323130"/>
              </a:solidFill>
            </a:endParaRPr>
          </a:p>
          <a:p>
            <a:endParaRPr lang="en-US" sz="1708" b="1">
              <a:solidFill>
                <a:srgbClr val="323130"/>
              </a:solidFill>
            </a:endParaRPr>
          </a:p>
          <a:p>
            <a:endParaRPr lang="en-US" sz="1708" b="1">
              <a:solidFill>
                <a:srgbClr val="323130"/>
              </a:solidFill>
            </a:endParaRPr>
          </a:p>
          <a:p>
            <a:r>
              <a:rPr lang="en-US" sz="1708" b="1">
                <a:solidFill>
                  <a:srgbClr val="323130"/>
                </a:solidFill>
              </a:rPr>
              <a:t>To file a EEO Complaint </a:t>
            </a:r>
          </a:p>
          <a:p>
            <a:endParaRPr lang="en-US" sz="1708" b="1">
              <a:solidFill>
                <a:srgbClr val="323130"/>
              </a:solidFill>
            </a:endParaRPr>
          </a:p>
          <a:p>
            <a:r>
              <a:rPr lang="en-US" sz="1708" b="1">
                <a:solidFill>
                  <a:srgbClr val="323130"/>
                </a:solidFill>
              </a:rPr>
              <a:t>NYC DEP EEO Office</a:t>
            </a:r>
          </a:p>
          <a:p>
            <a:r>
              <a:rPr lang="en-US" sz="1708">
                <a:solidFill>
                  <a:srgbClr val="323130"/>
                </a:solidFill>
              </a:rPr>
              <a:t>5917 Junction Blvd, 20th floor, Flushing NY, 11373</a:t>
            </a:r>
          </a:p>
          <a:p>
            <a:r>
              <a:rPr lang="en-US" sz="1708" u="sng">
                <a:solidFill>
                  <a:srgbClr val="0078D4"/>
                </a:solidFill>
                <a:hlinkClick r:id="rId3"/>
              </a:rPr>
              <a:t>EEOOffice@dep.nyc.gov</a:t>
            </a:r>
            <a:r>
              <a:rPr lang="en-US" sz="1708">
                <a:solidFill>
                  <a:srgbClr val="323130"/>
                </a:solidFill>
              </a:rPr>
              <a:t> </a:t>
            </a:r>
          </a:p>
          <a:p>
            <a:endParaRPr lang="en-US" sz="1708">
              <a:solidFill>
                <a:srgbClr val="323130"/>
              </a:solidFill>
            </a:endParaRPr>
          </a:p>
          <a:p>
            <a:r>
              <a:rPr lang="en-US" sz="1495" u="sng">
                <a:solidFill>
                  <a:srgbClr val="0078D4"/>
                </a:solidFill>
                <a:hlinkClick r:id="rId4"/>
              </a:rPr>
              <a:t>New York City Commission on Human Rights</a:t>
            </a:r>
            <a:endParaRPr lang="en-US" sz="1495" u="sng">
              <a:solidFill>
                <a:srgbClr val="0078D4"/>
              </a:solidFill>
            </a:endParaRPr>
          </a:p>
          <a:p>
            <a:r>
              <a:rPr lang="en-US" sz="1495">
                <a:solidFill>
                  <a:srgbClr val="323130"/>
                </a:solidFill>
              </a:rPr>
              <a:t>40 Rector Street New York, NY 10006</a:t>
            </a:r>
          </a:p>
          <a:p>
            <a:r>
              <a:rPr lang="en-US" sz="1495">
                <a:solidFill>
                  <a:srgbClr val="323130"/>
                </a:solidFill>
              </a:rPr>
              <a:t>(212) 306-7500 or (212) 306-7686 (TTD)</a:t>
            </a:r>
          </a:p>
          <a:p>
            <a:endParaRPr lang="en-US" sz="1495">
              <a:solidFill>
                <a:srgbClr val="323130"/>
              </a:solidFill>
            </a:endParaRPr>
          </a:p>
          <a:p>
            <a:r>
              <a:rPr lang="en-US" sz="1495" u="sng">
                <a:solidFill>
                  <a:srgbClr val="0078D4"/>
                </a:solidFill>
                <a:hlinkClick r:id="rId5"/>
              </a:rPr>
              <a:t>United States Equal Employment Opportunity Commission</a:t>
            </a:r>
            <a:endParaRPr lang="en-US" sz="1495" u="sng">
              <a:solidFill>
                <a:srgbClr val="0078D4"/>
              </a:solidFill>
            </a:endParaRPr>
          </a:p>
          <a:p>
            <a:r>
              <a:rPr lang="en-US" sz="1495">
                <a:solidFill>
                  <a:srgbClr val="323130"/>
                </a:solidFill>
              </a:rPr>
              <a:t>New York District Office 33 Whitehall Street, 5th Floor New York, NY 10004-2112</a:t>
            </a:r>
          </a:p>
          <a:p>
            <a:r>
              <a:rPr lang="en-US" sz="1495">
                <a:solidFill>
                  <a:srgbClr val="323130"/>
                </a:solidFill>
              </a:rPr>
              <a:t>(212) 336-2620  or (212) 336-3622 (TTD)</a:t>
            </a:r>
          </a:p>
          <a:p>
            <a:endParaRPr lang="en-US" sz="1495">
              <a:solidFill>
                <a:srgbClr val="323130"/>
              </a:solidFill>
            </a:endParaRPr>
          </a:p>
          <a:p>
            <a:r>
              <a:rPr lang="en-US" sz="1495" u="sng">
                <a:solidFill>
                  <a:srgbClr val="0078D4"/>
                </a:solidFill>
                <a:hlinkClick r:id="rId6"/>
              </a:rPr>
              <a:t>New York State Division of Human Rights</a:t>
            </a:r>
            <a:endParaRPr lang="en-US" sz="1495" u="sng">
              <a:solidFill>
                <a:srgbClr val="0078D4"/>
              </a:solidFill>
            </a:endParaRPr>
          </a:p>
          <a:p>
            <a:r>
              <a:rPr lang="en-US" sz="1495">
                <a:solidFill>
                  <a:srgbClr val="323130"/>
                </a:solidFill>
              </a:rPr>
              <a:t>163 West 125th Street, 4th Floor New York, NY 10027 </a:t>
            </a:r>
          </a:p>
          <a:p>
            <a:r>
              <a:rPr lang="en-US" sz="1495">
                <a:solidFill>
                  <a:srgbClr val="323130"/>
                </a:solidFill>
              </a:rPr>
              <a:t>(212) 961-8650 (212) 961-8999 (TTD)</a:t>
            </a:r>
          </a:p>
          <a:p>
            <a:r>
              <a:rPr lang="en-US" sz="1068">
                <a:solidFill>
                  <a:srgbClr val="323130"/>
                </a:solidFill>
              </a:rPr>
              <a:t> </a:t>
            </a:r>
          </a:p>
          <a:p>
            <a:r>
              <a:rPr lang="en-US" sz="1495">
                <a:solidFill>
                  <a:srgbClr val="323130"/>
                </a:solidFill>
              </a:rPr>
              <a:t>270 Broadway, 9th Floor New York, NY 10007 </a:t>
            </a:r>
          </a:p>
          <a:p>
            <a:r>
              <a:rPr lang="en-US" sz="1495">
                <a:solidFill>
                  <a:srgbClr val="323130"/>
                </a:solidFill>
              </a:rPr>
              <a:t>(212) 417-5041</a:t>
            </a:r>
          </a:p>
          <a:p>
            <a:endParaRPr lang="en-US" sz="1068">
              <a:solidFill>
                <a:srgbClr val="323130"/>
              </a:solidFill>
            </a:endParaRPr>
          </a:p>
          <a:p>
            <a:r>
              <a:rPr lang="en-US" sz="1495">
                <a:solidFill>
                  <a:srgbClr val="323130"/>
                </a:solidFill>
              </a:rPr>
              <a:t>55 Hanson Place, 3rd Floor Brooklyn, NY 11217 </a:t>
            </a:r>
          </a:p>
          <a:p>
            <a:r>
              <a:rPr lang="en-US" sz="1495">
                <a:solidFill>
                  <a:srgbClr val="323130"/>
                </a:solidFill>
              </a:rPr>
              <a:t>(718) 722-2856</a:t>
            </a:r>
          </a:p>
          <a:p>
            <a:endParaRPr lang="en-US" sz="1495">
              <a:solidFill>
                <a:srgbClr val="323130"/>
              </a:solidFill>
            </a:endParaRPr>
          </a:p>
          <a:p>
            <a:r>
              <a:rPr lang="en-US" sz="1495" u="sng">
                <a:solidFill>
                  <a:srgbClr val="0078D4"/>
                </a:solidFill>
                <a:hlinkClick r:id="rId7"/>
              </a:rPr>
              <a:t>United States Department of Justice</a:t>
            </a:r>
            <a:endParaRPr lang="en-US" sz="1495" u="sng">
              <a:solidFill>
                <a:srgbClr val="0078D4"/>
              </a:solidFill>
            </a:endParaRPr>
          </a:p>
          <a:p>
            <a:r>
              <a:rPr lang="en-US" sz="1495">
                <a:solidFill>
                  <a:srgbClr val="323130"/>
                </a:solidFill>
              </a:rPr>
              <a:t>Civil Rights Division Disability Rights Section </a:t>
            </a:r>
          </a:p>
          <a:p>
            <a:r>
              <a:rPr lang="en-US" sz="1495">
                <a:solidFill>
                  <a:srgbClr val="323130"/>
                </a:solidFill>
              </a:rPr>
              <a:t>New York Avenue Building </a:t>
            </a:r>
          </a:p>
          <a:p>
            <a:r>
              <a:rPr lang="en-US" sz="1495">
                <a:solidFill>
                  <a:srgbClr val="323130"/>
                </a:solidFill>
              </a:rPr>
              <a:t>950 Pennsylvania Avenue N.W. Washington, DC 20530</a:t>
            </a:r>
          </a:p>
          <a:p>
            <a:r>
              <a:rPr lang="en-US" sz="1495">
                <a:solidFill>
                  <a:srgbClr val="323130"/>
                </a:solidFill>
              </a:rPr>
              <a:t>(202) 307-0663</a:t>
            </a:r>
            <a:endParaRPr lang="en-US" sz="1068">
              <a:solidFill>
                <a:srgbClr val="323130"/>
              </a:solidFill>
            </a:endParaRPr>
          </a:p>
        </p:txBody>
      </p:sp>
      <p:sp>
        <p:nvSpPr>
          <p:cNvPr id="6" name="Text Placeholder 5">
            <a:extLst>
              <a:ext uri="{FF2B5EF4-FFF2-40B4-BE49-F238E27FC236}">
                <a16:creationId xmlns:a16="http://schemas.microsoft.com/office/drawing/2014/main" id="{8E9E0486-478C-4928-8F36-1226F0C05546}"/>
              </a:ext>
            </a:extLst>
          </p:cNvPr>
          <p:cNvSpPr>
            <a:spLocks noGrp="1"/>
          </p:cNvSpPr>
          <p:nvPr>
            <p:ph type="body" sz="quarter" idx="17"/>
          </p:nvPr>
        </p:nvSpPr>
        <p:spPr>
          <a:xfrm>
            <a:off x="2240281" y="4775751"/>
            <a:ext cx="4850775" cy="3125898"/>
          </a:xfrm>
        </p:spPr>
        <p:txBody>
          <a:bodyPr numCol="2"/>
          <a:lstStyle/>
          <a:p>
            <a:pPr marL="366092" indent="-366092">
              <a:spcBef>
                <a:spcPts val="0"/>
              </a:spcBef>
              <a:buFont typeface="Arial" panose="020B0604020202020204" pitchFamily="34" charset="0"/>
              <a:buChar char="•"/>
            </a:pPr>
            <a:r>
              <a:rPr lang="en-US" sz="1495"/>
              <a:t>Race</a:t>
            </a:r>
          </a:p>
          <a:p>
            <a:pPr marL="366092" indent="-366092">
              <a:spcBef>
                <a:spcPts val="0"/>
              </a:spcBef>
              <a:buFont typeface="Arial" panose="020B0604020202020204" pitchFamily="34" charset="0"/>
              <a:buChar char="•"/>
            </a:pPr>
            <a:r>
              <a:rPr lang="en-US" sz="1495"/>
              <a:t>Color</a:t>
            </a:r>
          </a:p>
          <a:p>
            <a:pPr marL="366092" indent="-366092">
              <a:spcBef>
                <a:spcPts val="0"/>
              </a:spcBef>
              <a:buFont typeface="Arial" panose="020B0604020202020204" pitchFamily="34" charset="0"/>
              <a:buChar char="•"/>
            </a:pPr>
            <a:r>
              <a:rPr lang="en-US" sz="1495"/>
              <a:t>national origin</a:t>
            </a:r>
          </a:p>
          <a:p>
            <a:pPr marL="366092" indent="-366092">
              <a:spcBef>
                <a:spcPts val="0"/>
              </a:spcBef>
              <a:buFont typeface="Arial" panose="020B0604020202020204" pitchFamily="34" charset="0"/>
              <a:buChar char="•"/>
            </a:pPr>
            <a:r>
              <a:rPr lang="en-US" sz="1495"/>
              <a:t>alienage </a:t>
            </a:r>
          </a:p>
          <a:p>
            <a:pPr marL="366092" indent="-366092">
              <a:spcBef>
                <a:spcPts val="0"/>
              </a:spcBef>
              <a:buFont typeface="Arial" panose="020B0604020202020204" pitchFamily="34" charset="0"/>
              <a:buChar char="•"/>
            </a:pPr>
            <a:r>
              <a:rPr lang="en-US" sz="1495"/>
              <a:t>citizenship status</a:t>
            </a:r>
          </a:p>
          <a:p>
            <a:pPr marL="366092" indent="-366092">
              <a:spcBef>
                <a:spcPts val="0"/>
              </a:spcBef>
              <a:buFont typeface="Arial" panose="020B0604020202020204" pitchFamily="34" charset="0"/>
              <a:buChar char="•"/>
            </a:pPr>
            <a:r>
              <a:rPr lang="en-US" sz="1495"/>
              <a:t>religion or creed</a:t>
            </a:r>
          </a:p>
          <a:p>
            <a:pPr marL="366092" indent="-366092">
              <a:spcBef>
                <a:spcPts val="0"/>
              </a:spcBef>
              <a:buFont typeface="Arial" panose="020B0604020202020204" pitchFamily="34" charset="0"/>
              <a:buChar char="•"/>
            </a:pPr>
            <a:r>
              <a:rPr lang="en-US" sz="1495"/>
              <a:t>gender/gender identity</a:t>
            </a:r>
          </a:p>
          <a:p>
            <a:pPr marL="366092" indent="-366092">
              <a:spcBef>
                <a:spcPts val="0"/>
              </a:spcBef>
              <a:buFont typeface="Arial" panose="020B0604020202020204" pitchFamily="34" charset="0"/>
              <a:buChar char="•"/>
            </a:pPr>
            <a:r>
              <a:rPr lang="en-US" sz="1495"/>
              <a:t>appearance </a:t>
            </a:r>
          </a:p>
          <a:p>
            <a:pPr marL="366092">
              <a:spcBef>
                <a:spcPts val="0"/>
              </a:spcBef>
            </a:pPr>
            <a:r>
              <a:rPr lang="en-US" sz="854"/>
              <a:t>(behavior or expression, whether or not different from that traditionally associated with the legal sex assigned to the person at birth) </a:t>
            </a:r>
          </a:p>
          <a:p>
            <a:pPr marL="366092" indent="-366092">
              <a:spcBef>
                <a:spcPts val="0"/>
              </a:spcBef>
              <a:buFont typeface="Arial" panose="020B0604020202020204" pitchFamily="34" charset="0"/>
              <a:buChar char="•"/>
            </a:pPr>
            <a:r>
              <a:rPr lang="en-US" sz="1495"/>
              <a:t>disability</a:t>
            </a:r>
          </a:p>
          <a:p>
            <a:pPr marL="366092" indent="-366092">
              <a:spcBef>
                <a:spcPts val="0"/>
              </a:spcBef>
              <a:buFont typeface="Arial" panose="020B0604020202020204" pitchFamily="34" charset="0"/>
              <a:buChar char="•"/>
            </a:pPr>
            <a:r>
              <a:rPr lang="en-US" sz="1495"/>
              <a:t>age (18 and over) </a:t>
            </a:r>
          </a:p>
          <a:p>
            <a:pPr marL="366092" indent="-366092">
              <a:spcBef>
                <a:spcPts val="0"/>
              </a:spcBef>
              <a:buFont typeface="Arial" panose="020B0604020202020204" pitchFamily="34" charset="0"/>
              <a:buChar char="•"/>
            </a:pPr>
            <a:r>
              <a:rPr lang="en-US" sz="1495"/>
              <a:t>military status</a:t>
            </a:r>
          </a:p>
          <a:p>
            <a:pPr>
              <a:spcBef>
                <a:spcPts val="0"/>
              </a:spcBef>
            </a:pPr>
            <a:endParaRPr lang="en-US" sz="1495"/>
          </a:p>
          <a:p>
            <a:pPr>
              <a:spcBef>
                <a:spcPts val="0"/>
              </a:spcBef>
            </a:pPr>
            <a:endParaRPr lang="en-US" sz="1495"/>
          </a:p>
          <a:p>
            <a:pPr marL="366092" indent="-366092">
              <a:spcBef>
                <a:spcPts val="0"/>
              </a:spcBef>
              <a:buFont typeface="Arial" panose="020B0604020202020204" pitchFamily="34" charset="0"/>
              <a:buChar char="•"/>
            </a:pPr>
            <a:r>
              <a:rPr lang="en-US" sz="1495"/>
              <a:t>prior record of arrest or conviction</a:t>
            </a:r>
          </a:p>
          <a:p>
            <a:pPr marL="366092" indent="-366092">
              <a:spcBef>
                <a:spcPts val="0"/>
              </a:spcBef>
              <a:buFont typeface="Arial" panose="020B0604020202020204" pitchFamily="34" charset="0"/>
              <a:buChar char="•"/>
            </a:pPr>
            <a:r>
              <a:rPr lang="en-US" sz="1495"/>
              <a:t>marital status</a:t>
            </a:r>
          </a:p>
          <a:p>
            <a:pPr marL="366092" indent="-366092">
              <a:spcBef>
                <a:spcPts val="0"/>
              </a:spcBef>
              <a:buFont typeface="Arial" panose="020B0604020202020204" pitchFamily="34" charset="0"/>
              <a:buChar char="•"/>
            </a:pPr>
            <a:r>
              <a:rPr lang="en-US" sz="1495"/>
              <a:t>partnership status</a:t>
            </a:r>
          </a:p>
          <a:p>
            <a:pPr marL="366092" indent="-366092">
              <a:spcBef>
                <a:spcPts val="0"/>
              </a:spcBef>
              <a:buFont typeface="Arial" panose="020B0604020202020204" pitchFamily="34" charset="0"/>
              <a:buChar char="•"/>
            </a:pPr>
            <a:r>
              <a:rPr lang="en-US" sz="1495"/>
              <a:t>genetic information or predisposing genetic characteristic</a:t>
            </a:r>
          </a:p>
          <a:p>
            <a:pPr marL="366092" indent="-366092">
              <a:spcBef>
                <a:spcPts val="0"/>
              </a:spcBef>
              <a:buFont typeface="Arial" panose="020B0604020202020204" pitchFamily="34" charset="0"/>
              <a:buChar char="•"/>
            </a:pPr>
            <a:r>
              <a:rPr lang="en-US" sz="1495"/>
              <a:t>sexual orientation</a:t>
            </a:r>
          </a:p>
          <a:p>
            <a:pPr marL="366092" indent="-366092">
              <a:spcBef>
                <a:spcPts val="0"/>
              </a:spcBef>
              <a:buFont typeface="Arial" panose="020B0604020202020204" pitchFamily="34" charset="0"/>
              <a:buChar char="•"/>
            </a:pPr>
            <a:r>
              <a:rPr lang="en-US" sz="1495"/>
              <a:t>status as a victim or witness of domestic violence</a:t>
            </a:r>
          </a:p>
          <a:p>
            <a:pPr marL="366092" indent="-366092">
              <a:spcBef>
                <a:spcPts val="0"/>
              </a:spcBef>
              <a:buFont typeface="Arial" panose="020B0604020202020204" pitchFamily="34" charset="0"/>
              <a:buChar char="•"/>
            </a:pPr>
            <a:r>
              <a:rPr lang="en-US" sz="1495"/>
              <a:t> sex offenses or stalking</a:t>
            </a:r>
          </a:p>
          <a:p>
            <a:pPr marL="366092" indent="-366092">
              <a:spcBef>
                <a:spcPts val="0"/>
              </a:spcBef>
              <a:buFont typeface="Arial" panose="020B0604020202020204" pitchFamily="34" charset="0"/>
              <a:buChar char="•"/>
            </a:pPr>
            <a:r>
              <a:rPr lang="en-US" sz="1495"/>
              <a:t>unemployment status</a:t>
            </a:r>
            <a:endParaRPr lang="en-US" sz="962">
              <a:solidFill>
                <a:srgbClr val="323130"/>
              </a:solidFill>
            </a:endParaRPr>
          </a:p>
          <a:p>
            <a:pPr>
              <a:spcBef>
                <a:spcPts val="0"/>
              </a:spcBef>
            </a:pPr>
            <a:endParaRPr lang="en-US" sz="1922"/>
          </a:p>
        </p:txBody>
      </p:sp>
      <p:sp>
        <p:nvSpPr>
          <p:cNvPr id="8" name="Text Placeholder 5">
            <a:extLst>
              <a:ext uri="{FF2B5EF4-FFF2-40B4-BE49-F238E27FC236}">
                <a16:creationId xmlns:a16="http://schemas.microsoft.com/office/drawing/2014/main" id="{AAD25CCC-48EA-4034-B38B-D5C5F5CF7EF5}"/>
              </a:ext>
            </a:extLst>
          </p:cNvPr>
          <p:cNvSpPr txBox="1">
            <a:spLocks/>
          </p:cNvSpPr>
          <p:nvPr/>
        </p:nvSpPr>
        <p:spPr>
          <a:xfrm>
            <a:off x="2240281" y="3610188"/>
            <a:ext cx="4850775" cy="4291461"/>
          </a:xfrm>
          <a:prstGeom prst="rect">
            <a:avLst/>
          </a:prstGeom>
        </p:spPr>
        <p:txBody>
          <a:bodyPr vert="horz" lIns="97626" tIns="48813" rIns="97626" bIns="48813" rtlCol="0" anchor="t">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kern="120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200" kern="1200" baseline="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200" kern="1200" baseline="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200" kern="1200" baseline="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976243">
              <a:spcBef>
                <a:spcPts val="1068"/>
              </a:spcBef>
              <a:defRPr/>
            </a:pPr>
            <a:r>
              <a:rPr lang="en-US" sz="1700">
                <a:solidFill>
                  <a:srgbClr val="000000"/>
                </a:solidFill>
                <a:latin typeface="Arial" panose="020B0604020202020204"/>
              </a:rPr>
              <a:t>Anyone who feels that they have been discriminated against (including harassment) on the basis on actual or perceived:</a:t>
            </a:r>
          </a:p>
          <a:p>
            <a:pPr defTabSz="976243">
              <a:spcBef>
                <a:spcPts val="1068"/>
              </a:spcBef>
              <a:defRPr/>
            </a:pPr>
            <a:endParaRPr lang="en-US" sz="1708">
              <a:solidFill>
                <a:srgbClr val="000000"/>
              </a:solidFill>
              <a:latin typeface="Arial" panose="020B0604020202020204"/>
            </a:endParaRPr>
          </a:p>
        </p:txBody>
      </p:sp>
    </p:spTree>
    <p:extLst>
      <p:ext uri="{BB962C8B-B14F-4D97-AF65-F5344CB8AC3E}">
        <p14:creationId xmlns:p14="http://schemas.microsoft.com/office/powerpoint/2010/main" val="257386441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2665189" y="0"/>
            <a:ext cx="9921954" cy="680085"/>
          </a:xfrm>
        </p:spPr>
        <p:txBody>
          <a:bodyPr/>
          <a:lstStyle/>
          <a:p>
            <a:pPr algn="l"/>
            <a:r>
              <a:rPr lang="en-US" altLang="en-US" sz="3698"/>
              <a:t>Local Law 1 M/WBE Program Requirements</a:t>
            </a:r>
          </a:p>
        </p:txBody>
      </p:sp>
      <p:sp>
        <p:nvSpPr>
          <p:cNvPr id="13315" name="Content Placeholder 2"/>
          <p:cNvSpPr>
            <a:spLocks noGrp="1"/>
          </p:cNvSpPr>
          <p:nvPr>
            <p:ph idx="1"/>
          </p:nvPr>
        </p:nvSpPr>
        <p:spPr>
          <a:xfrm>
            <a:off x="805284" y="1498567"/>
            <a:ext cx="13641764" cy="7620157"/>
          </a:xfrm>
        </p:spPr>
        <p:txBody>
          <a:bodyPr/>
          <a:lstStyle/>
          <a:p>
            <a:pPr marL="436880" indent="-436880">
              <a:spcBef>
                <a:spcPts val="0"/>
              </a:spcBef>
              <a:defRPr/>
            </a:pPr>
            <a:r>
              <a:rPr lang="en-US" altLang="en-US" sz="2800">
                <a:solidFill>
                  <a:schemeClr val="tx2"/>
                </a:solidFill>
              </a:rPr>
              <a:t>Local Law 1 (LL-1): New York City M/WBE Program</a:t>
            </a:r>
            <a:endParaRPr lang="en-US">
              <a:solidFill>
                <a:schemeClr val="tx2"/>
              </a:solidFill>
            </a:endParaRPr>
          </a:p>
          <a:p>
            <a:pPr marL="436880" indent="-436880">
              <a:spcBef>
                <a:spcPts val="0"/>
              </a:spcBef>
              <a:defRPr/>
            </a:pPr>
            <a:endParaRPr lang="en-US" altLang="en-US" sz="2800">
              <a:solidFill>
                <a:schemeClr val="tx2"/>
              </a:solidFill>
            </a:endParaRPr>
          </a:p>
          <a:p>
            <a:pPr marL="582930" lvl="1" indent="0">
              <a:spcBef>
                <a:spcPts val="0"/>
              </a:spcBef>
              <a:buNone/>
              <a:defRPr/>
            </a:pPr>
            <a:r>
              <a:rPr lang="en-US" altLang="en-US" sz="2800">
                <a:solidFill>
                  <a:schemeClr val="tx2"/>
                </a:solidFill>
              </a:rPr>
              <a:t>The following M/WBE Participation Goals have been established for this contract</a:t>
            </a:r>
          </a:p>
          <a:p>
            <a:pPr marL="582930" lvl="1" indent="0">
              <a:spcBef>
                <a:spcPts val="0"/>
              </a:spcBef>
              <a:buNone/>
              <a:defRPr/>
            </a:pPr>
            <a:endParaRPr lang="en-US" altLang="en-US" sz="2800">
              <a:solidFill>
                <a:schemeClr val="tx2"/>
              </a:solidFill>
            </a:endParaRPr>
          </a:p>
          <a:p>
            <a:pPr marL="946785" lvl="1" indent="-363855">
              <a:spcBef>
                <a:spcPts val="0"/>
              </a:spcBef>
              <a:buFont typeface="Arial" panose="020B0604020202020204" pitchFamily="34" charset="0"/>
              <a:buChar char="•"/>
              <a:defRPr/>
            </a:pPr>
            <a:r>
              <a:rPr lang="en-US" altLang="en-US" sz="2800">
                <a:solidFill>
                  <a:schemeClr val="tx2"/>
                </a:solidFill>
              </a:rPr>
              <a:t>0% Total M/WBE participation requirement</a:t>
            </a:r>
          </a:p>
          <a:p>
            <a:pPr marL="946785" lvl="1" indent="-363855">
              <a:spcBef>
                <a:spcPts val="0"/>
              </a:spcBef>
              <a:buFont typeface="Arial" panose="020B0604020202020204" pitchFamily="34" charset="0"/>
              <a:buChar char="•"/>
              <a:defRPr/>
            </a:pPr>
            <a:endParaRPr lang="en-US" altLang="en-US" sz="2800">
              <a:solidFill>
                <a:schemeClr val="tx2"/>
              </a:solidFill>
            </a:endParaRPr>
          </a:p>
          <a:p>
            <a:pPr marL="946785" lvl="1" indent="-363855">
              <a:spcBef>
                <a:spcPts val="0"/>
              </a:spcBef>
              <a:buFont typeface="Arial" panose="020B0604020202020204" pitchFamily="34" charset="0"/>
              <a:buChar char="•"/>
              <a:defRPr/>
            </a:pPr>
            <a:r>
              <a:rPr lang="en-US" altLang="en-US" sz="2800">
                <a:solidFill>
                  <a:schemeClr val="tx2"/>
                </a:solidFill>
              </a:rPr>
              <a:t>M/WBE firms must be certified by NYC Small Business Services. A directory of City Certified Firms is available on SBS website at </a:t>
            </a:r>
            <a:r>
              <a:rPr lang="en-US" altLang="en-US" sz="2800" u="sng">
                <a:solidFill>
                  <a:srgbClr val="0000FF"/>
                </a:solidFill>
              </a:rPr>
              <a:t>www.nyc.gov/buycertified</a:t>
            </a:r>
          </a:p>
          <a:p>
            <a:pPr marL="946785" lvl="1" indent="-363855">
              <a:spcBef>
                <a:spcPts val="0"/>
              </a:spcBef>
              <a:buFont typeface="Arial" panose="020B0604020202020204" pitchFamily="34" charset="0"/>
              <a:buChar char="•"/>
              <a:defRPr/>
            </a:pPr>
            <a:endParaRPr lang="en-US" altLang="en-US" sz="2800" u="sng">
              <a:solidFill>
                <a:schemeClr val="accent1">
                  <a:lumMod val="60000"/>
                  <a:lumOff val="40000"/>
                </a:schemeClr>
              </a:solidFill>
            </a:endParaRPr>
          </a:p>
          <a:p>
            <a:pPr marL="946785" lvl="1" indent="-363855">
              <a:spcBef>
                <a:spcPts val="0"/>
              </a:spcBef>
              <a:buFont typeface="Arial" panose="020B0604020202020204" pitchFamily="34" charset="0"/>
              <a:buChar char="•"/>
              <a:defRPr/>
            </a:pPr>
            <a:r>
              <a:rPr lang="en-US" altLang="en-US" sz="2800" err="1">
                <a:solidFill>
                  <a:schemeClr val="tx2"/>
                </a:solidFill>
              </a:rPr>
              <a:t>PASSPort</a:t>
            </a:r>
            <a:r>
              <a:rPr lang="en-US" altLang="en-US" sz="2800">
                <a:solidFill>
                  <a:schemeClr val="tx2"/>
                </a:solidFill>
              </a:rPr>
              <a:t> will now require information related to the MWBE requirements to be submitted along with the bid/proposal.  Additionally, there is a new Schedule B document.  The revised Schedule B provides detail about how to enter the required information into </a:t>
            </a:r>
            <a:r>
              <a:rPr lang="en-US" altLang="en-US" sz="2800" err="1">
                <a:solidFill>
                  <a:schemeClr val="tx2"/>
                </a:solidFill>
              </a:rPr>
              <a:t>PASSPort</a:t>
            </a:r>
            <a:r>
              <a:rPr lang="en-US" altLang="en-US" sz="2800">
                <a:solidFill>
                  <a:schemeClr val="tx2"/>
                </a:solidFill>
              </a:rPr>
              <a:t>.    </a:t>
            </a:r>
          </a:p>
          <a:p>
            <a:pPr marL="582930" lvl="1" indent="0">
              <a:spcBef>
                <a:spcPts val="0"/>
              </a:spcBef>
              <a:buNone/>
              <a:defRPr/>
            </a:pPr>
            <a:endParaRPr lang="en-US" altLang="en-US" sz="2800">
              <a:solidFill>
                <a:schemeClr val="tx2"/>
              </a:solidFill>
            </a:endParaRPr>
          </a:p>
          <a:p>
            <a:pPr marL="946785" lvl="1" indent="-363855">
              <a:spcBef>
                <a:spcPts val="0"/>
              </a:spcBef>
              <a:buFont typeface="Arial" panose="020B0604020202020204" pitchFamily="34" charset="0"/>
              <a:buChar char="•"/>
              <a:defRPr/>
            </a:pPr>
            <a:r>
              <a:rPr lang="en-US" altLang="en-US" sz="2800">
                <a:solidFill>
                  <a:schemeClr val="tx2"/>
                </a:solidFill>
              </a:rPr>
              <a:t>The Contractor will be required to submit Quarterly M/WBE reports in order to track progress towards meeting the goal </a:t>
            </a:r>
          </a:p>
          <a:p>
            <a:pPr marL="946785" lvl="1" indent="-363855">
              <a:spcBef>
                <a:spcPts val="0"/>
              </a:spcBef>
              <a:buFont typeface="Arial" panose="020B0604020202020204" pitchFamily="34" charset="0"/>
              <a:buChar char="•"/>
              <a:defRPr/>
            </a:pPr>
            <a:endParaRPr lang="en-US" altLang="en-US" sz="2040">
              <a:solidFill>
                <a:schemeClr val="tx2"/>
              </a:solidFill>
            </a:endParaRPr>
          </a:p>
          <a:p>
            <a:pPr marL="946785" lvl="1" indent="-363855">
              <a:spcBef>
                <a:spcPts val="0"/>
              </a:spcBef>
              <a:buFont typeface="Arial" panose="020B0604020202020204" pitchFamily="34" charset="0"/>
              <a:buChar char="•"/>
              <a:defRPr/>
            </a:pPr>
            <a:endParaRPr lang="en-US" altLang="en-US" sz="2040">
              <a:solidFill>
                <a:schemeClr val="tx2"/>
              </a:solidFill>
            </a:endParaRPr>
          </a:p>
          <a:p>
            <a:pPr marL="582930" lvl="1" indent="0">
              <a:spcBef>
                <a:spcPts val="0"/>
              </a:spcBef>
              <a:buNone/>
              <a:defRPr/>
            </a:pPr>
            <a:endParaRPr lang="en-US" altLang="en-US" sz="2040">
              <a:solidFill>
                <a:schemeClr val="tx2"/>
              </a:solidFill>
            </a:endParaRPr>
          </a:p>
          <a:p>
            <a:pPr marL="946785" lvl="1" indent="-363855">
              <a:spcBef>
                <a:spcPts val="0"/>
              </a:spcBef>
              <a:buFont typeface="Arial" panose="020B0604020202020204" pitchFamily="34" charset="0"/>
              <a:buChar char="•"/>
              <a:defRPr/>
            </a:pPr>
            <a:endParaRPr lang="en-US" altLang="en-US" sz="2040">
              <a:solidFill>
                <a:schemeClr val="tx2"/>
              </a:solidFill>
            </a:endParaRPr>
          </a:p>
          <a:p>
            <a:pPr marL="946785" lvl="1" indent="-363855">
              <a:spcBef>
                <a:spcPts val="0"/>
              </a:spcBef>
              <a:buFont typeface="Arial" panose="020B0604020202020204" pitchFamily="34" charset="0"/>
              <a:buChar char="•"/>
              <a:defRPr/>
            </a:pPr>
            <a:endParaRPr lang="en-US" altLang="en-US" sz="2040">
              <a:solidFill>
                <a:schemeClr val="tx2"/>
              </a:solidFill>
            </a:endParaRPr>
          </a:p>
          <a:p>
            <a:pPr marL="582930" lvl="1" indent="0">
              <a:spcBef>
                <a:spcPts val="0"/>
              </a:spcBef>
              <a:buNone/>
              <a:defRPr/>
            </a:pPr>
            <a:endParaRPr lang="en-US" altLang="en-US" sz="2040">
              <a:solidFill>
                <a:schemeClr val="tx2"/>
              </a:solidFill>
            </a:endParaRPr>
          </a:p>
          <a:p>
            <a:pPr marL="946785" lvl="1" indent="-363855">
              <a:spcBef>
                <a:spcPts val="0"/>
              </a:spcBef>
              <a:buFont typeface="Arial" panose="020B0604020202020204" pitchFamily="34" charset="0"/>
              <a:buChar char="•"/>
              <a:defRPr/>
            </a:pPr>
            <a:endParaRPr lang="en-US" altLang="en-US" sz="2040">
              <a:solidFill>
                <a:schemeClr val="tx2"/>
              </a:solidFill>
            </a:endParaRPr>
          </a:p>
          <a:p>
            <a:pPr marL="946785" lvl="1" indent="-363855">
              <a:spcBef>
                <a:spcPts val="0"/>
              </a:spcBef>
              <a:buFont typeface="Arial" panose="020B0604020202020204" pitchFamily="34" charset="0"/>
              <a:buChar char="•"/>
              <a:defRPr/>
            </a:pPr>
            <a:endParaRPr lang="en-US" altLang="en-US" sz="2040">
              <a:solidFill>
                <a:schemeClr val="tx2"/>
              </a:solidFill>
            </a:endParaRPr>
          </a:p>
        </p:txBody>
      </p:sp>
      <p:sp>
        <p:nvSpPr>
          <p:cNvPr id="24580"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530"/>
              </a:spcBef>
              <a:buFont typeface="Wingdings" panose="05000000000000000000" pitchFamily="2" charset="2"/>
              <a:buChar char="v"/>
              <a:defRPr>
                <a:solidFill>
                  <a:schemeClr val="tx1"/>
                </a:solidFill>
                <a:latin typeface="Arial" panose="020B0604020202020204" pitchFamily="34" charset="0"/>
                <a:cs typeface="Arial" panose="020B0604020202020204" pitchFamily="34" charset="0"/>
              </a:defRPr>
            </a:lvl1pPr>
            <a:lvl2pPr marL="947261" indent="-364331">
              <a:spcBef>
                <a:spcPts val="1530"/>
              </a:spcBef>
              <a:buFont typeface="Wingdings" panose="05000000000000000000" pitchFamily="2" charset="2"/>
              <a:buChar char="v"/>
              <a:defRPr>
                <a:solidFill>
                  <a:schemeClr val="tx1"/>
                </a:solidFill>
                <a:latin typeface="Arial" panose="020B0604020202020204" pitchFamily="34" charset="0"/>
                <a:cs typeface="Arial" panose="020B0604020202020204" pitchFamily="34" charset="0"/>
              </a:defRPr>
            </a:lvl2pPr>
            <a:lvl3pPr marL="1457325" indent="-291465">
              <a:spcBef>
                <a:spcPts val="1530"/>
              </a:spcBef>
              <a:buFont typeface="Wingdings" panose="05000000000000000000" pitchFamily="2" charset="2"/>
              <a:buChar char="v"/>
              <a:defRPr>
                <a:solidFill>
                  <a:schemeClr val="tx1"/>
                </a:solidFill>
                <a:latin typeface="Arial" panose="020B0604020202020204" pitchFamily="34" charset="0"/>
                <a:cs typeface="Arial" panose="020B0604020202020204" pitchFamily="34" charset="0"/>
              </a:defRPr>
            </a:lvl3pPr>
            <a:lvl4pPr marL="2040255" indent="-291465">
              <a:spcBef>
                <a:spcPts val="1530"/>
              </a:spcBef>
              <a:buFont typeface="Wingdings" panose="05000000000000000000" pitchFamily="2" charset="2"/>
              <a:buChar char="v"/>
              <a:defRPr>
                <a:solidFill>
                  <a:schemeClr val="tx1"/>
                </a:solidFill>
                <a:latin typeface="Arial" panose="020B0604020202020204" pitchFamily="34" charset="0"/>
                <a:cs typeface="Arial" panose="020B0604020202020204" pitchFamily="34" charset="0"/>
              </a:defRPr>
            </a:lvl4pPr>
            <a:lvl5pPr marL="2623185" indent="-291465">
              <a:spcBef>
                <a:spcPts val="1530"/>
              </a:spcBef>
              <a:buFont typeface="Wingdings" panose="05000000000000000000" pitchFamily="2" charset="2"/>
              <a:buChar char="v"/>
              <a:defRPr>
                <a:solidFill>
                  <a:schemeClr val="tx1"/>
                </a:solidFill>
                <a:latin typeface="Arial" panose="020B0604020202020204" pitchFamily="34" charset="0"/>
                <a:cs typeface="Arial" panose="020B0604020202020204" pitchFamily="34" charset="0"/>
              </a:defRPr>
            </a:lvl5pPr>
            <a:lvl6pPr marL="3206115" indent="-291465" eaLnBrk="0" fontAlgn="base" hangingPunct="0">
              <a:spcBef>
                <a:spcPts val="1530"/>
              </a:spcBef>
              <a:spcAft>
                <a:spcPct val="0"/>
              </a:spcAft>
              <a:buFont typeface="Wingdings" panose="05000000000000000000" pitchFamily="2" charset="2"/>
              <a:buChar char="v"/>
              <a:defRPr>
                <a:solidFill>
                  <a:schemeClr val="tx1"/>
                </a:solidFill>
                <a:latin typeface="Arial" panose="020B0604020202020204" pitchFamily="34" charset="0"/>
                <a:cs typeface="Arial" panose="020B0604020202020204" pitchFamily="34" charset="0"/>
              </a:defRPr>
            </a:lvl6pPr>
            <a:lvl7pPr marL="3789045" indent="-291465" eaLnBrk="0" fontAlgn="base" hangingPunct="0">
              <a:spcBef>
                <a:spcPts val="1530"/>
              </a:spcBef>
              <a:spcAft>
                <a:spcPct val="0"/>
              </a:spcAft>
              <a:buFont typeface="Wingdings" panose="05000000000000000000" pitchFamily="2" charset="2"/>
              <a:buChar char="v"/>
              <a:defRPr>
                <a:solidFill>
                  <a:schemeClr val="tx1"/>
                </a:solidFill>
                <a:latin typeface="Arial" panose="020B0604020202020204" pitchFamily="34" charset="0"/>
                <a:cs typeface="Arial" panose="020B0604020202020204" pitchFamily="34" charset="0"/>
              </a:defRPr>
            </a:lvl7pPr>
            <a:lvl8pPr marL="4371975" indent="-291465" eaLnBrk="0" fontAlgn="base" hangingPunct="0">
              <a:spcBef>
                <a:spcPts val="1530"/>
              </a:spcBef>
              <a:spcAft>
                <a:spcPct val="0"/>
              </a:spcAft>
              <a:buFont typeface="Wingdings" panose="05000000000000000000" pitchFamily="2" charset="2"/>
              <a:buChar char="v"/>
              <a:defRPr>
                <a:solidFill>
                  <a:schemeClr val="tx1"/>
                </a:solidFill>
                <a:latin typeface="Arial" panose="020B0604020202020204" pitchFamily="34" charset="0"/>
                <a:cs typeface="Arial" panose="020B0604020202020204" pitchFamily="34" charset="0"/>
              </a:defRPr>
            </a:lvl8pPr>
            <a:lvl9pPr marL="4954905" indent="-291465" eaLnBrk="0" fontAlgn="base" hangingPunct="0">
              <a:spcBef>
                <a:spcPts val="1530"/>
              </a:spcBef>
              <a:spcAft>
                <a:spcPct val="0"/>
              </a:spcAft>
              <a:buFont typeface="Wingdings" panose="05000000000000000000" pitchFamily="2" charset="2"/>
              <a:buChar char="v"/>
              <a:defRPr>
                <a:solidFill>
                  <a:schemeClr val="tx1"/>
                </a:solidFill>
                <a:latin typeface="Arial" panose="020B0604020202020204" pitchFamily="34" charset="0"/>
                <a:cs typeface="Arial" panose="020B0604020202020204" pitchFamily="34" charset="0"/>
              </a:defRPr>
            </a:lvl9pPr>
          </a:lstStyle>
          <a:p>
            <a:pPr fontAlgn="base">
              <a:spcBef>
                <a:spcPct val="0"/>
              </a:spcBef>
              <a:spcAft>
                <a:spcPct val="0"/>
              </a:spcAft>
              <a:buNone/>
            </a:pPr>
            <a:fld id="{3523C783-039C-42B6-9558-D31AAB889EE5}" type="slidenum">
              <a:rPr lang="en-US" altLang="en-US">
                <a:solidFill>
                  <a:srgbClr val="FFFFFF"/>
                </a:solidFill>
              </a:rPr>
              <a:pPr fontAlgn="base">
                <a:spcBef>
                  <a:spcPct val="0"/>
                </a:spcBef>
                <a:spcAft>
                  <a:spcPct val="0"/>
                </a:spcAft>
                <a:buNone/>
              </a:pPr>
              <a:t>36</a:t>
            </a:fld>
            <a:endParaRPr lang="en-US" altLang="en-US">
              <a:solidFill>
                <a:srgbClr val="FFFFFF"/>
              </a:solidFill>
            </a:endParaRPr>
          </a:p>
        </p:txBody>
      </p:sp>
    </p:spTree>
    <p:extLst>
      <p:ext uri="{BB962C8B-B14F-4D97-AF65-F5344CB8AC3E}">
        <p14:creationId xmlns:p14="http://schemas.microsoft.com/office/powerpoint/2010/main" val="429109954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2649075" y="88814"/>
            <a:ext cx="9921954" cy="680085"/>
          </a:xfrm>
        </p:spPr>
        <p:txBody>
          <a:bodyPr/>
          <a:lstStyle/>
          <a:p>
            <a:pPr algn="l"/>
            <a:r>
              <a:rPr lang="en-US" altLang="en-US" sz="3698"/>
              <a:t>Local Law 1 M/WBE Program Requirements</a:t>
            </a:r>
          </a:p>
        </p:txBody>
      </p:sp>
      <p:sp>
        <p:nvSpPr>
          <p:cNvPr id="26627" name="Content Placeholder 2"/>
          <p:cNvSpPr>
            <a:spLocks noGrp="1"/>
          </p:cNvSpPr>
          <p:nvPr>
            <p:ph idx="1"/>
          </p:nvPr>
        </p:nvSpPr>
        <p:spPr>
          <a:xfrm>
            <a:off x="552882" y="1869641"/>
            <a:ext cx="12431480" cy="6754296"/>
          </a:xfrm>
        </p:spPr>
        <p:txBody>
          <a:bodyPr/>
          <a:lstStyle/>
          <a:p>
            <a:pPr lvl="1">
              <a:spcBef>
                <a:spcPct val="0"/>
              </a:spcBef>
              <a:buFont typeface="Arial" panose="020B0604020202020204" pitchFamily="34" charset="0"/>
              <a:buChar char="•"/>
            </a:pPr>
            <a:endParaRPr lang="en-US" altLang="en-US" sz="2040" dirty="0">
              <a:solidFill>
                <a:schemeClr val="tx2"/>
              </a:solidFill>
            </a:endParaRPr>
          </a:p>
          <a:p>
            <a:pPr lvl="1">
              <a:spcBef>
                <a:spcPct val="0"/>
              </a:spcBef>
              <a:buFont typeface="Arial" panose="020B0604020202020204" pitchFamily="34" charset="0"/>
              <a:buChar char="•"/>
            </a:pPr>
            <a:r>
              <a:rPr lang="en-US" altLang="en-US" sz="2800" dirty="0">
                <a:solidFill>
                  <a:schemeClr val="tx2"/>
                </a:solidFill>
              </a:rPr>
              <a:t>The Contractor should also continue good faith efforts to seek opportunities for M/WBE participation during the life of the contract even if proposed M/WBE goals have been achieved</a:t>
            </a:r>
          </a:p>
          <a:p>
            <a:pPr lvl="1">
              <a:spcBef>
                <a:spcPct val="0"/>
              </a:spcBef>
              <a:buFont typeface="Arial" panose="020B0604020202020204" pitchFamily="34" charset="0"/>
              <a:buChar char="•"/>
            </a:pPr>
            <a:endParaRPr lang="en-US" altLang="en-US" sz="2800" dirty="0">
              <a:solidFill>
                <a:schemeClr val="tx2"/>
              </a:solidFill>
            </a:endParaRPr>
          </a:p>
          <a:p>
            <a:pPr lvl="1">
              <a:spcBef>
                <a:spcPct val="0"/>
              </a:spcBef>
              <a:buFont typeface="Arial" panose="020B0604020202020204" pitchFamily="34" charset="0"/>
              <a:buChar char="•"/>
            </a:pPr>
            <a:r>
              <a:rPr lang="en-US" altLang="en-US" sz="2800" dirty="0">
                <a:solidFill>
                  <a:schemeClr val="tx2"/>
                </a:solidFill>
              </a:rPr>
              <a:t>Note that under the City’s M/WBE Program, suppliers do not count towards a Prime’s M/WBE Utilization </a:t>
            </a:r>
          </a:p>
          <a:p>
            <a:pPr lvl="1">
              <a:spcBef>
                <a:spcPct val="0"/>
              </a:spcBef>
              <a:buFont typeface="Arial" panose="020B0604020202020204" pitchFamily="34" charset="0"/>
              <a:buChar char="•"/>
            </a:pPr>
            <a:endParaRPr lang="en-US" altLang="en-US" sz="2800" dirty="0">
              <a:solidFill>
                <a:schemeClr val="tx2"/>
              </a:solidFill>
            </a:endParaRPr>
          </a:p>
          <a:p>
            <a:pPr lvl="1">
              <a:spcBef>
                <a:spcPct val="0"/>
              </a:spcBef>
              <a:buFont typeface="Arial" panose="020B0604020202020204" pitchFamily="34" charset="0"/>
              <a:buChar char="•"/>
            </a:pPr>
            <a:endParaRPr lang="en-US" altLang="en-US" sz="2800" dirty="0">
              <a:solidFill>
                <a:schemeClr val="tx2"/>
              </a:solidFill>
            </a:endParaRPr>
          </a:p>
          <a:p>
            <a:pPr lvl="1">
              <a:spcBef>
                <a:spcPct val="0"/>
              </a:spcBef>
              <a:buFont typeface="Arial" panose="020B0604020202020204" pitchFamily="34" charset="0"/>
              <a:buChar char="•"/>
            </a:pPr>
            <a:r>
              <a:rPr lang="en-US" altLang="en-US" sz="2800" dirty="0">
                <a:solidFill>
                  <a:schemeClr val="tx2"/>
                </a:solidFill>
              </a:rPr>
              <a:t>Prime contractors that do not comply with LL-1 M/WBE goals on this contract are subject to penalties including but not limited to liquidated damages and a poor performance evaluation in </a:t>
            </a:r>
            <a:r>
              <a:rPr lang="en-US" altLang="en-US" sz="2800" dirty="0" err="1">
                <a:solidFill>
                  <a:schemeClr val="tx2"/>
                </a:solidFill>
              </a:rPr>
              <a:t>PASSPort</a:t>
            </a:r>
            <a:r>
              <a:rPr lang="en-US" altLang="en-US" sz="2800" dirty="0">
                <a:solidFill>
                  <a:schemeClr val="tx2"/>
                </a:solidFill>
              </a:rPr>
              <a:t> </a:t>
            </a:r>
          </a:p>
          <a:p>
            <a:pPr marL="582930" lvl="1" indent="0">
              <a:spcBef>
                <a:spcPct val="0"/>
              </a:spcBef>
              <a:buNone/>
            </a:pPr>
            <a:r>
              <a:rPr lang="en-US" altLang="en-US" sz="2800" dirty="0">
                <a:solidFill>
                  <a:schemeClr val="tx2"/>
                </a:solidFill>
              </a:rPr>
              <a:t> </a:t>
            </a:r>
          </a:p>
          <a:p>
            <a:pPr lvl="1">
              <a:spcBef>
                <a:spcPct val="0"/>
              </a:spcBef>
              <a:buFont typeface="Arial" panose="020B0604020202020204" pitchFamily="34" charset="0"/>
              <a:buChar char="•"/>
            </a:pPr>
            <a:endParaRPr lang="en-US" altLang="en-US" sz="2040" dirty="0">
              <a:solidFill>
                <a:schemeClr val="tx2"/>
              </a:solidFill>
            </a:endParaRPr>
          </a:p>
          <a:p>
            <a:pPr lvl="1">
              <a:spcBef>
                <a:spcPct val="0"/>
              </a:spcBef>
              <a:buFont typeface="Arial" panose="020B0604020202020204" pitchFamily="34" charset="0"/>
              <a:buChar char="•"/>
            </a:pPr>
            <a:endParaRPr lang="en-US" altLang="en-US" sz="2040" b="1" u="sng" dirty="0">
              <a:solidFill>
                <a:schemeClr val="tx2"/>
              </a:solidFill>
            </a:endParaRPr>
          </a:p>
          <a:p>
            <a:pPr lvl="1">
              <a:spcBef>
                <a:spcPct val="0"/>
              </a:spcBef>
              <a:buFont typeface="Arial" panose="020B0604020202020204" pitchFamily="34" charset="0"/>
              <a:buChar char="•"/>
            </a:pPr>
            <a:endParaRPr lang="en-US" altLang="en-US" sz="2040" dirty="0">
              <a:solidFill>
                <a:schemeClr val="tx2"/>
              </a:solidFill>
            </a:endParaRPr>
          </a:p>
        </p:txBody>
      </p:sp>
      <p:sp>
        <p:nvSpPr>
          <p:cNvPr id="26628"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530"/>
              </a:spcBef>
              <a:buFont typeface="Wingdings" panose="05000000000000000000" pitchFamily="2" charset="2"/>
              <a:buChar char="v"/>
              <a:defRPr>
                <a:solidFill>
                  <a:schemeClr val="tx1"/>
                </a:solidFill>
                <a:latin typeface="Arial" panose="020B0604020202020204" pitchFamily="34" charset="0"/>
                <a:cs typeface="Arial" panose="020B0604020202020204" pitchFamily="34" charset="0"/>
              </a:defRPr>
            </a:lvl1pPr>
            <a:lvl2pPr marL="947261" indent="-364331">
              <a:spcBef>
                <a:spcPts val="1530"/>
              </a:spcBef>
              <a:buFont typeface="Wingdings" panose="05000000000000000000" pitchFamily="2" charset="2"/>
              <a:buChar char="v"/>
              <a:defRPr>
                <a:solidFill>
                  <a:schemeClr val="tx1"/>
                </a:solidFill>
                <a:latin typeface="Arial" panose="020B0604020202020204" pitchFamily="34" charset="0"/>
                <a:cs typeface="Arial" panose="020B0604020202020204" pitchFamily="34" charset="0"/>
              </a:defRPr>
            </a:lvl2pPr>
            <a:lvl3pPr marL="1457325" indent="-291465">
              <a:spcBef>
                <a:spcPts val="1530"/>
              </a:spcBef>
              <a:buFont typeface="Wingdings" panose="05000000000000000000" pitchFamily="2" charset="2"/>
              <a:buChar char="v"/>
              <a:defRPr>
                <a:solidFill>
                  <a:schemeClr val="tx1"/>
                </a:solidFill>
                <a:latin typeface="Arial" panose="020B0604020202020204" pitchFamily="34" charset="0"/>
                <a:cs typeface="Arial" panose="020B0604020202020204" pitchFamily="34" charset="0"/>
              </a:defRPr>
            </a:lvl3pPr>
            <a:lvl4pPr marL="2040255" indent="-291465">
              <a:spcBef>
                <a:spcPts val="1530"/>
              </a:spcBef>
              <a:buFont typeface="Wingdings" panose="05000000000000000000" pitchFamily="2" charset="2"/>
              <a:buChar char="v"/>
              <a:defRPr>
                <a:solidFill>
                  <a:schemeClr val="tx1"/>
                </a:solidFill>
                <a:latin typeface="Arial" panose="020B0604020202020204" pitchFamily="34" charset="0"/>
                <a:cs typeface="Arial" panose="020B0604020202020204" pitchFamily="34" charset="0"/>
              </a:defRPr>
            </a:lvl4pPr>
            <a:lvl5pPr marL="2623185" indent="-291465">
              <a:spcBef>
                <a:spcPts val="1530"/>
              </a:spcBef>
              <a:buFont typeface="Wingdings" panose="05000000000000000000" pitchFamily="2" charset="2"/>
              <a:buChar char="v"/>
              <a:defRPr>
                <a:solidFill>
                  <a:schemeClr val="tx1"/>
                </a:solidFill>
                <a:latin typeface="Arial" panose="020B0604020202020204" pitchFamily="34" charset="0"/>
                <a:cs typeface="Arial" panose="020B0604020202020204" pitchFamily="34" charset="0"/>
              </a:defRPr>
            </a:lvl5pPr>
            <a:lvl6pPr marL="3206115" indent="-291465" eaLnBrk="0" fontAlgn="base" hangingPunct="0">
              <a:spcBef>
                <a:spcPts val="1530"/>
              </a:spcBef>
              <a:spcAft>
                <a:spcPct val="0"/>
              </a:spcAft>
              <a:buFont typeface="Wingdings" panose="05000000000000000000" pitchFamily="2" charset="2"/>
              <a:buChar char="v"/>
              <a:defRPr>
                <a:solidFill>
                  <a:schemeClr val="tx1"/>
                </a:solidFill>
                <a:latin typeface="Arial" panose="020B0604020202020204" pitchFamily="34" charset="0"/>
                <a:cs typeface="Arial" panose="020B0604020202020204" pitchFamily="34" charset="0"/>
              </a:defRPr>
            </a:lvl6pPr>
            <a:lvl7pPr marL="3789045" indent="-291465" eaLnBrk="0" fontAlgn="base" hangingPunct="0">
              <a:spcBef>
                <a:spcPts val="1530"/>
              </a:spcBef>
              <a:spcAft>
                <a:spcPct val="0"/>
              </a:spcAft>
              <a:buFont typeface="Wingdings" panose="05000000000000000000" pitchFamily="2" charset="2"/>
              <a:buChar char="v"/>
              <a:defRPr>
                <a:solidFill>
                  <a:schemeClr val="tx1"/>
                </a:solidFill>
                <a:latin typeface="Arial" panose="020B0604020202020204" pitchFamily="34" charset="0"/>
                <a:cs typeface="Arial" panose="020B0604020202020204" pitchFamily="34" charset="0"/>
              </a:defRPr>
            </a:lvl7pPr>
            <a:lvl8pPr marL="4371975" indent="-291465" eaLnBrk="0" fontAlgn="base" hangingPunct="0">
              <a:spcBef>
                <a:spcPts val="1530"/>
              </a:spcBef>
              <a:spcAft>
                <a:spcPct val="0"/>
              </a:spcAft>
              <a:buFont typeface="Wingdings" panose="05000000000000000000" pitchFamily="2" charset="2"/>
              <a:buChar char="v"/>
              <a:defRPr>
                <a:solidFill>
                  <a:schemeClr val="tx1"/>
                </a:solidFill>
                <a:latin typeface="Arial" panose="020B0604020202020204" pitchFamily="34" charset="0"/>
                <a:cs typeface="Arial" panose="020B0604020202020204" pitchFamily="34" charset="0"/>
              </a:defRPr>
            </a:lvl8pPr>
            <a:lvl9pPr marL="4954905" indent="-291465" eaLnBrk="0" fontAlgn="base" hangingPunct="0">
              <a:spcBef>
                <a:spcPts val="1530"/>
              </a:spcBef>
              <a:spcAft>
                <a:spcPct val="0"/>
              </a:spcAft>
              <a:buFont typeface="Wingdings" panose="05000000000000000000" pitchFamily="2" charset="2"/>
              <a:buChar char="v"/>
              <a:defRPr>
                <a:solidFill>
                  <a:schemeClr val="tx1"/>
                </a:solidFill>
                <a:latin typeface="Arial" panose="020B0604020202020204" pitchFamily="34" charset="0"/>
                <a:cs typeface="Arial" panose="020B0604020202020204" pitchFamily="34" charset="0"/>
              </a:defRPr>
            </a:lvl9pPr>
          </a:lstStyle>
          <a:p>
            <a:pPr fontAlgn="base">
              <a:spcBef>
                <a:spcPct val="0"/>
              </a:spcBef>
              <a:spcAft>
                <a:spcPct val="0"/>
              </a:spcAft>
              <a:buNone/>
            </a:pPr>
            <a:fld id="{A7E208A9-DD51-4428-A133-B3911ABEB79A}" type="slidenum">
              <a:rPr lang="en-US" altLang="en-US">
                <a:solidFill>
                  <a:srgbClr val="FFFFFF"/>
                </a:solidFill>
              </a:rPr>
              <a:pPr fontAlgn="base">
                <a:spcBef>
                  <a:spcPct val="0"/>
                </a:spcBef>
                <a:spcAft>
                  <a:spcPct val="0"/>
                </a:spcAft>
                <a:buNone/>
              </a:pPr>
              <a:t>37</a:t>
            </a:fld>
            <a:endParaRPr lang="en-US" altLang="en-US">
              <a:solidFill>
                <a:srgbClr val="FFFFFF"/>
              </a:solidFill>
            </a:endParaRPr>
          </a:p>
        </p:txBody>
      </p:sp>
    </p:spTree>
    <p:extLst>
      <p:ext uri="{BB962C8B-B14F-4D97-AF65-F5344CB8AC3E}">
        <p14:creationId xmlns:p14="http://schemas.microsoft.com/office/powerpoint/2010/main" val="80413156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bwMode="auto">
          <a:xfrm>
            <a:off x="2244937" y="0"/>
            <a:ext cx="11054927" cy="78232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34112" tIns="67056" rIns="134112" bIns="67056" numCol="1" anchor="t" anchorCtr="0" compatLnSpc="1">
            <a:prstTxWarp prst="textNoShape">
              <a:avLst/>
            </a:prstTxWarp>
          </a:bodyPr>
          <a:lstStyle/>
          <a:p>
            <a:r>
              <a:rPr lang="en-US"/>
              <a:t>SUBCONTRACTOR APPROVAL</a:t>
            </a:r>
          </a:p>
        </p:txBody>
      </p:sp>
      <p:sp>
        <p:nvSpPr>
          <p:cNvPr id="6147" name="Content Placeholder 2"/>
          <p:cNvSpPr>
            <a:spLocks noGrp="1"/>
          </p:cNvSpPr>
          <p:nvPr>
            <p:ph idx="14"/>
          </p:nvPr>
        </p:nvSpPr>
        <p:spPr bwMode="auto">
          <a:xfrm>
            <a:off x="1681480" y="900097"/>
            <a:ext cx="13037410" cy="895182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34112" tIns="67056" rIns="134112" bIns="67056" numCol="1" anchor="t" anchorCtr="0" compatLnSpc="1">
            <a:prstTxWarp prst="textNoShape">
              <a:avLst/>
            </a:prstTxWarp>
          </a:bodyPr>
          <a:lstStyle/>
          <a:p>
            <a:pPr marL="335280" lvl="1" indent="-335280">
              <a:buSzPct val="70000"/>
              <a:buFont typeface="Wingdings" pitchFamily="2" charset="2"/>
              <a:buChar char="v"/>
            </a:pPr>
            <a:r>
              <a:rPr lang="en-US" altLang="en-US" sz="2800" dirty="0">
                <a:solidFill>
                  <a:schemeClr val="tx2"/>
                </a:solidFill>
              </a:rPr>
              <a:t>All subcontractors must be approved by DEP prior to the start of subcontractors commencing work.</a:t>
            </a:r>
            <a:endParaRPr lang="en-US" sz="2800" dirty="0">
              <a:solidFill>
                <a:schemeClr val="tx2"/>
              </a:solidFill>
            </a:endParaRPr>
          </a:p>
          <a:p>
            <a:pPr marL="335280" lvl="1" indent="-335280">
              <a:buSzPct val="70000"/>
              <a:buFont typeface="Wingdings" pitchFamily="2" charset="2"/>
              <a:buChar char="v"/>
            </a:pPr>
            <a:endParaRPr lang="en-US" altLang="en-US" sz="2800" dirty="0">
              <a:solidFill>
                <a:schemeClr val="tx2"/>
              </a:solidFill>
            </a:endParaRPr>
          </a:p>
          <a:p>
            <a:pPr marL="335280" lvl="2" indent="-335280">
              <a:buFont typeface="Wingdings" pitchFamily="2" charset="2"/>
              <a:buChar char="v"/>
            </a:pPr>
            <a:r>
              <a:rPr lang="en-US" sz="2800" dirty="0">
                <a:solidFill>
                  <a:schemeClr val="tx2"/>
                </a:solidFill>
              </a:rPr>
              <a:t>Subcontractor Approval requests are submitted in </a:t>
            </a:r>
            <a:r>
              <a:rPr lang="en-US" sz="2800" dirty="0" err="1">
                <a:solidFill>
                  <a:schemeClr val="tx2"/>
                </a:solidFill>
              </a:rPr>
              <a:t>PASSPort</a:t>
            </a:r>
            <a:r>
              <a:rPr lang="en-US" sz="2800" dirty="0">
                <a:solidFill>
                  <a:schemeClr val="tx2"/>
                </a:solidFill>
              </a:rPr>
              <a:t>, the physical Subcontractor Approval Form (SAF) is no longer required. Subcontractor approval is required for all subcontractors regardless of tier. Subcontractors cannot start work without any approval. </a:t>
            </a:r>
          </a:p>
          <a:p>
            <a:pPr marL="335280" marR="0" indent="-335280"/>
            <a:endParaRPr lang="en-US" sz="2800" dirty="0">
              <a:solidFill>
                <a:schemeClr val="tx2"/>
              </a:solidFill>
            </a:endParaRPr>
          </a:p>
          <a:p>
            <a:pPr marL="335280" indent="-335280"/>
            <a:r>
              <a:rPr lang="en-US" sz="2800" dirty="0">
                <a:solidFill>
                  <a:schemeClr val="tx2"/>
                </a:solidFill>
              </a:rPr>
              <a:t>A subcontractor approval is not needed for a supplier that strictly delivers equipment, goods or materials and leaves the project site after the delivery is made.  For the purposes of ACCO subcontractor approval, a vendor is not considered a supplier if in addition to providing equipment, goods or materials, it also provides other services on or off site to the project including but not limited to installation, maintenance or consulting services</a:t>
            </a:r>
          </a:p>
          <a:p>
            <a:pPr marL="0" indent="0">
              <a:buNone/>
            </a:pPr>
            <a:endParaRPr lang="en-US" sz="2800" dirty="0">
              <a:solidFill>
                <a:schemeClr val="tx2"/>
              </a:solidFill>
            </a:endParaRPr>
          </a:p>
          <a:p>
            <a:pPr marL="335280" indent="-335280"/>
            <a:r>
              <a:rPr lang="en-US" sz="2800" dirty="0">
                <a:solidFill>
                  <a:schemeClr val="tx2"/>
                </a:solidFill>
              </a:rPr>
              <a:t>Subcontractor approval  is required for every new subcontract and on contract renewals</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283395696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2491622" y="0"/>
            <a:ext cx="9921954" cy="680085"/>
          </a:xfrm>
        </p:spPr>
        <p:txBody>
          <a:bodyPr/>
          <a:lstStyle/>
          <a:p>
            <a:r>
              <a:rPr lang="en-US" altLang="en-US" sz="3698"/>
              <a:t>PREVAILING WAGE </a:t>
            </a:r>
          </a:p>
        </p:txBody>
      </p:sp>
      <p:sp>
        <p:nvSpPr>
          <p:cNvPr id="26627" name="Content Placeholder 2"/>
          <p:cNvSpPr>
            <a:spLocks noGrp="1"/>
          </p:cNvSpPr>
          <p:nvPr>
            <p:ph idx="1"/>
          </p:nvPr>
        </p:nvSpPr>
        <p:spPr>
          <a:xfrm>
            <a:off x="583341" y="970005"/>
            <a:ext cx="14130981" cy="5993027"/>
          </a:xfrm>
        </p:spPr>
        <p:txBody>
          <a:bodyPr/>
          <a:lstStyle/>
          <a:p>
            <a:pPr marL="437198" marR="0" lvl="0" indent="-437198" algn="just" defTabSz="116586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This contract is subject to prevailing wage requirements under Article 8 from Comptroller Determination of the NYS Labor Law.</a:t>
            </a:r>
          </a:p>
          <a:p>
            <a:pPr marL="437198" marR="0" lvl="0" indent="-437198" algn="just" defTabSz="116586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2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437198" marR="0" lvl="0" indent="-437198" algn="just" defTabSz="116586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Workers must be paid the prevailing wage and supplement rates that are in effect (for each trade) at the time the work is performed.</a:t>
            </a:r>
          </a:p>
          <a:p>
            <a:pPr marL="0" marR="0" lvl="0" indent="0" algn="just" defTabSz="1165860" rtl="0" eaLnBrk="1" fontAlgn="auto" latinLnBrk="0" hangingPunct="1">
              <a:lnSpc>
                <a:spcPct val="100000"/>
              </a:lnSpc>
              <a:spcBef>
                <a:spcPts val="0"/>
              </a:spcBef>
              <a:spcAft>
                <a:spcPts val="0"/>
              </a:spcAft>
              <a:buClrTx/>
              <a:buSzTx/>
              <a:buNone/>
              <a:tabLst/>
              <a:defRPr/>
            </a:pPr>
            <a:endParaRPr kumimoji="0" lang="en-US" sz="2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algn="just" defTabSz="1165860" eaLnBrk="1" fontAlgn="auto" hangingPunct="1">
              <a:spcBef>
                <a:spcPts val="0"/>
              </a:spcBef>
              <a:spcAft>
                <a:spcPts val="0"/>
              </a:spcAft>
              <a:buFont typeface="Arial" panose="020B0604020202020204" pitchFamily="34" charset="0"/>
              <a:buChar char="•"/>
              <a:defRPr/>
            </a:pPr>
            <a:r>
              <a:rPr kumimoji="0" lang="en-US" sz="2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Work is located in Bronx and Westchester Counties. The prevailing wage rate to be paid is related to the county where the Work is being performed. </a:t>
            </a:r>
          </a:p>
          <a:p>
            <a:pPr marL="0" marR="0" lvl="0" indent="0" algn="just" defTabSz="1165860" rtl="0" eaLnBrk="1" fontAlgn="auto" latinLnBrk="0" hangingPunct="1">
              <a:lnSpc>
                <a:spcPct val="100000"/>
              </a:lnSpc>
              <a:spcBef>
                <a:spcPts val="0"/>
              </a:spcBef>
              <a:spcAft>
                <a:spcPts val="0"/>
              </a:spcAft>
              <a:buClrTx/>
              <a:buSzTx/>
              <a:buNone/>
              <a:tabLst/>
              <a:defRPr/>
            </a:pPr>
            <a:endParaRPr kumimoji="0" lang="en-US" sz="2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437198" marR="0" lvl="0" indent="-437198" algn="just" defTabSz="116586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NYC Comptroller’s current certified payroll report forms (last updated September 2019) and DEP employee sign in sheets are required for all trade work performed under this contract.</a:t>
            </a:r>
          </a:p>
          <a:p>
            <a:pPr marL="437198" marR="0" lvl="0" indent="-437198" algn="just" defTabSz="116586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2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437198" marR="0" lvl="0" indent="-437198" algn="just" defTabSz="116586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The prevailing wage titles anticipated under this Contract include, but are not necessarily </a:t>
            </a:r>
            <a:r>
              <a:rPr kumimoji="0" lang="en-US" sz="2800" b="0" i="0" u="none" strike="noStrike" kern="1200" cap="none" spc="0" normalizeH="0" baseline="0" noProof="0">
                <a:ln>
                  <a:noFill/>
                </a:ln>
                <a:solidFill>
                  <a:prstClr val="black"/>
                </a:solidFill>
                <a:effectLst/>
                <a:uLnTx/>
                <a:uFillTx/>
                <a:latin typeface="Calibri" panose="020F0502020204030204"/>
                <a:ea typeface="+mn-ea"/>
                <a:cs typeface="+mn-cs"/>
              </a:rPr>
              <a:t>limited to: Elevator Service/Modernization Mechanic (NYC), Elevator Constructor- Modernization &amp; Service Repair (Westchester), Elevator Constructor – Mechanic (Westchester – Yorktown), Electrician M (NYC, Westchester), Fire Watcher(NYC, Westchester). </a:t>
            </a:r>
          </a:p>
          <a:p>
            <a:pPr marL="437198" marR="0" lvl="0" indent="-437198" algn="just" defTabSz="116586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2800" b="0" i="0" u="none" strike="noStrike" kern="1200" cap="none" spc="0" normalizeH="0" baseline="0" noProof="0">
              <a:ln>
                <a:noFill/>
              </a:ln>
              <a:solidFill>
                <a:prstClr val="black"/>
              </a:solidFill>
              <a:effectLst/>
              <a:highlight>
                <a:srgbClr val="FFFF00"/>
              </a:highlight>
              <a:uLnTx/>
              <a:uFillTx/>
              <a:latin typeface="Calibri" panose="020F0502020204030204"/>
              <a:ea typeface="+mn-ea"/>
              <a:cs typeface="+mn-cs"/>
            </a:endParaRPr>
          </a:p>
          <a:p>
            <a:pPr marL="437198" marR="0" lvl="0" indent="-437198" algn="just" defTabSz="116586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800" b="0" i="0" u="none" strike="noStrike" kern="1200" cap="none" spc="0" normalizeH="0" baseline="0" noProof="0">
                <a:ln>
                  <a:noFill/>
                </a:ln>
                <a:solidFill>
                  <a:prstClr val="black"/>
                </a:solidFill>
                <a:effectLst/>
                <a:uLnTx/>
                <a:uFillTx/>
                <a:latin typeface="Calibri" panose="020F0502020204030204"/>
                <a:ea typeface="+mn-ea"/>
                <a:cs typeface="+mn-cs"/>
              </a:rPr>
              <a:t>To view the most recent Schedules, click on the link below </a:t>
            </a:r>
          </a:p>
          <a:p>
            <a:pPr marL="582930" marR="0" lvl="1" indent="0" algn="l" defTabSz="1341150" rtl="0" eaLnBrk="1" fontAlgn="auto" latinLnBrk="0" hangingPunct="1">
              <a:lnSpc>
                <a:spcPct val="90000"/>
              </a:lnSpc>
              <a:spcBef>
                <a:spcPct val="0"/>
              </a:spcBef>
              <a:spcAft>
                <a:spcPts val="0"/>
              </a:spcAft>
              <a:buClrTx/>
              <a:buSzTx/>
              <a:buFont typeface="Arial" panose="020B0604020202020204" pitchFamily="34" charset="0"/>
              <a:buNone/>
              <a:tabLst/>
              <a:defRPr/>
            </a:pPr>
            <a:r>
              <a:rPr kumimoji="0" lang="en-US" altLang="en-US" sz="2800" b="0" i="0" u="none" strike="noStrike" kern="1200" cap="none" spc="0" normalizeH="0" baseline="0" noProof="0">
                <a:ln>
                  <a:noFill/>
                </a:ln>
                <a:solidFill>
                  <a:srgbClr val="5B9BD5"/>
                </a:solidFill>
                <a:effectLst/>
                <a:uLnTx/>
                <a:uFillTx/>
                <a:latin typeface="Calibri" panose="020F0502020204030204"/>
                <a:ea typeface="+mn-ea"/>
                <a:cs typeface="+mn-cs"/>
                <a:hlinkClick r:id="rId3">
                  <a:extLst>
                    <a:ext uri="{A12FA001-AC4F-418D-AE19-62706E023703}">
                      <ahyp:hlinkClr xmlns:ahyp="http://schemas.microsoft.com/office/drawing/2018/hyperlinkcolor" val="tx"/>
                    </a:ext>
                  </a:extLst>
                </a:hlinkClick>
              </a:rPr>
              <a:t>NYC Comptroller Prevailing Wage Schedules </a:t>
            </a:r>
            <a:r>
              <a:rPr kumimoji="0" lang="en-US" altLang="en-US" sz="2800" b="0" i="0" u="none" strike="noStrike" kern="1200" cap="none" spc="0" normalizeH="0" baseline="0" noProof="0">
                <a:ln>
                  <a:noFill/>
                </a:ln>
                <a:solidFill>
                  <a:schemeClr val="tx2"/>
                </a:solidFill>
                <a:effectLst/>
                <a:uLnTx/>
                <a:uFillTx/>
                <a:latin typeface="Calibri" panose="020F0502020204030204"/>
                <a:ea typeface="+mn-ea"/>
                <a:cs typeface="+mn-cs"/>
              </a:rPr>
              <a:t>or</a:t>
            </a:r>
            <a:r>
              <a:rPr kumimoji="0" lang="en-US" altLang="en-US" sz="2800" b="0" i="0" u="none" strike="noStrike" kern="1200" cap="none" spc="0" normalizeH="0" baseline="0" noProof="0">
                <a:ln>
                  <a:noFill/>
                </a:ln>
                <a:solidFill>
                  <a:srgbClr val="5B9BD5"/>
                </a:solidFill>
                <a:effectLst/>
                <a:uLnTx/>
                <a:uFillTx/>
                <a:latin typeface="Calibri" panose="020F0502020204030204"/>
                <a:ea typeface="+mn-ea"/>
                <a:cs typeface="+mn-cs"/>
              </a:rPr>
              <a:t> </a:t>
            </a:r>
            <a:r>
              <a:rPr lang="en-US" sz="2800">
                <a:solidFill>
                  <a:schemeClr val="accent4"/>
                </a:solidFill>
                <a:latin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Public Work and Prevailing Wage (ny.gov)</a:t>
            </a:r>
            <a:endParaRPr kumimoji="0" lang="en-US" altLang="en-US" sz="2800" b="0" i="0" u="none" strike="noStrike" kern="1200" cap="none" spc="0" normalizeH="0" baseline="0" noProof="0">
              <a:ln>
                <a:noFill/>
              </a:ln>
              <a:solidFill>
                <a:schemeClr val="accent4"/>
              </a:solidFill>
              <a:effectLst/>
              <a:uLnTx/>
              <a:uFillTx/>
              <a:latin typeface="Calibri" panose="020F0502020204030204" pitchFamily="34" charset="0"/>
              <a:ea typeface="+mn-ea"/>
              <a:cs typeface="Calibri" panose="020F0502020204030204" pitchFamily="34" charset="0"/>
            </a:endParaRPr>
          </a:p>
          <a:p>
            <a:pPr marL="582930" lvl="1" indent="0">
              <a:spcBef>
                <a:spcPct val="0"/>
              </a:spcBef>
              <a:buNone/>
            </a:pPr>
            <a:endParaRPr lang="en-US" altLang="en-US" sz="2040">
              <a:solidFill>
                <a:schemeClr val="tx2"/>
              </a:solidFill>
            </a:endParaRPr>
          </a:p>
        </p:txBody>
      </p:sp>
      <p:sp>
        <p:nvSpPr>
          <p:cNvPr id="26628"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530"/>
              </a:spcBef>
              <a:buFont typeface="Wingdings" panose="05000000000000000000" pitchFamily="2" charset="2"/>
              <a:buChar char="v"/>
              <a:defRPr>
                <a:solidFill>
                  <a:schemeClr val="tx1"/>
                </a:solidFill>
                <a:latin typeface="Arial" panose="020B0604020202020204" pitchFamily="34" charset="0"/>
                <a:cs typeface="Arial" panose="020B0604020202020204" pitchFamily="34" charset="0"/>
              </a:defRPr>
            </a:lvl1pPr>
            <a:lvl2pPr marL="947261" indent="-364331">
              <a:spcBef>
                <a:spcPts val="1530"/>
              </a:spcBef>
              <a:buFont typeface="Wingdings" panose="05000000000000000000" pitchFamily="2" charset="2"/>
              <a:buChar char="v"/>
              <a:defRPr>
                <a:solidFill>
                  <a:schemeClr val="tx1"/>
                </a:solidFill>
                <a:latin typeface="Arial" panose="020B0604020202020204" pitchFamily="34" charset="0"/>
                <a:cs typeface="Arial" panose="020B0604020202020204" pitchFamily="34" charset="0"/>
              </a:defRPr>
            </a:lvl2pPr>
            <a:lvl3pPr marL="1457325" indent="-291465">
              <a:spcBef>
                <a:spcPts val="1530"/>
              </a:spcBef>
              <a:buFont typeface="Wingdings" panose="05000000000000000000" pitchFamily="2" charset="2"/>
              <a:buChar char="v"/>
              <a:defRPr>
                <a:solidFill>
                  <a:schemeClr val="tx1"/>
                </a:solidFill>
                <a:latin typeface="Arial" panose="020B0604020202020204" pitchFamily="34" charset="0"/>
                <a:cs typeface="Arial" panose="020B0604020202020204" pitchFamily="34" charset="0"/>
              </a:defRPr>
            </a:lvl3pPr>
            <a:lvl4pPr marL="2040255" indent="-291465">
              <a:spcBef>
                <a:spcPts val="1530"/>
              </a:spcBef>
              <a:buFont typeface="Wingdings" panose="05000000000000000000" pitchFamily="2" charset="2"/>
              <a:buChar char="v"/>
              <a:defRPr>
                <a:solidFill>
                  <a:schemeClr val="tx1"/>
                </a:solidFill>
                <a:latin typeface="Arial" panose="020B0604020202020204" pitchFamily="34" charset="0"/>
                <a:cs typeface="Arial" panose="020B0604020202020204" pitchFamily="34" charset="0"/>
              </a:defRPr>
            </a:lvl4pPr>
            <a:lvl5pPr marL="2623185" indent="-291465">
              <a:spcBef>
                <a:spcPts val="1530"/>
              </a:spcBef>
              <a:buFont typeface="Wingdings" panose="05000000000000000000" pitchFamily="2" charset="2"/>
              <a:buChar char="v"/>
              <a:defRPr>
                <a:solidFill>
                  <a:schemeClr val="tx1"/>
                </a:solidFill>
                <a:latin typeface="Arial" panose="020B0604020202020204" pitchFamily="34" charset="0"/>
                <a:cs typeface="Arial" panose="020B0604020202020204" pitchFamily="34" charset="0"/>
              </a:defRPr>
            </a:lvl5pPr>
            <a:lvl6pPr marL="3206115" indent="-291465" eaLnBrk="0" fontAlgn="base" hangingPunct="0">
              <a:spcBef>
                <a:spcPts val="1530"/>
              </a:spcBef>
              <a:spcAft>
                <a:spcPct val="0"/>
              </a:spcAft>
              <a:buFont typeface="Wingdings" panose="05000000000000000000" pitchFamily="2" charset="2"/>
              <a:buChar char="v"/>
              <a:defRPr>
                <a:solidFill>
                  <a:schemeClr val="tx1"/>
                </a:solidFill>
                <a:latin typeface="Arial" panose="020B0604020202020204" pitchFamily="34" charset="0"/>
                <a:cs typeface="Arial" panose="020B0604020202020204" pitchFamily="34" charset="0"/>
              </a:defRPr>
            </a:lvl6pPr>
            <a:lvl7pPr marL="3789045" indent="-291465" eaLnBrk="0" fontAlgn="base" hangingPunct="0">
              <a:spcBef>
                <a:spcPts val="1530"/>
              </a:spcBef>
              <a:spcAft>
                <a:spcPct val="0"/>
              </a:spcAft>
              <a:buFont typeface="Wingdings" panose="05000000000000000000" pitchFamily="2" charset="2"/>
              <a:buChar char="v"/>
              <a:defRPr>
                <a:solidFill>
                  <a:schemeClr val="tx1"/>
                </a:solidFill>
                <a:latin typeface="Arial" panose="020B0604020202020204" pitchFamily="34" charset="0"/>
                <a:cs typeface="Arial" panose="020B0604020202020204" pitchFamily="34" charset="0"/>
              </a:defRPr>
            </a:lvl7pPr>
            <a:lvl8pPr marL="4371975" indent="-291465" eaLnBrk="0" fontAlgn="base" hangingPunct="0">
              <a:spcBef>
                <a:spcPts val="1530"/>
              </a:spcBef>
              <a:spcAft>
                <a:spcPct val="0"/>
              </a:spcAft>
              <a:buFont typeface="Wingdings" panose="05000000000000000000" pitchFamily="2" charset="2"/>
              <a:buChar char="v"/>
              <a:defRPr>
                <a:solidFill>
                  <a:schemeClr val="tx1"/>
                </a:solidFill>
                <a:latin typeface="Arial" panose="020B0604020202020204" pitchFamily="34" charset="0"/>
                <a:cs typeface="Arial" panose="020B0604020202020204" pitchFamily="34" charset="0"/>
              </a:defRPr>
            </a:lvl8pPr>
            <a:lvl9pPr marL="4954905" indent="-291465" eaLnBrk="0" fontAlgn="base" hangingPunct="0">
              <a:spcBef>
                <a:spcPts val="1530"/>
              </a:spcBef>
              <a:spcAft>
                <a:spcPct val="0"/>
              </a:spcAft>
              <a:buFont typeface="Wingdings" panose="05000000000000000000" pitchFamily="2" charset="2"/>
              <a:buChar char="v"/>
              <a:defRPr>
                <a:solidFill>
                  <a:schemeClr val="tx1"/>
                </a:solidFill>
                <a:latin typeface="Arial" panose="020B0604020202020204" pitchFamily="34" charset="0"/>
                <a:cs typeface="Arial" panose="020B0604020202020204" pitchFamily="34" charset="0"/>
              </a:defRPr>
            </a:lvl9pPr>
          </a:lstStyle>
          <a:p>
            <a:pPr defTabSz="1165860" fontAlgn="base">
              <a:spcBef>
                <a:spcPct val="0"/>
              </a:spcBef>
              <a:spcAft>
                <a:spcPct val="0"/>
              </a:spcAft>
              <a:buNone/>
            </a:pPr>
            <a:fld id="{A7E208A9-DD51-4428-A133-B3911ABEB79A}" type="slidenum">
              <a:rPr lang="en-US" altLang="en-US">
                <a:solidFill>
                  <a:srgbClr val="FFFFFF"/>
                </a:solidFill>
              </a:rPr>
              <a:pPr defTabSz="1165860" fontAlgn="base">
                <a:spcBef>
                  <a:spcPct val="0"/>
                </a:spcBef>
                <a:spcAft>
                  <a:spcPct val="0"/>
                </a:spcAft>
                <a:buNone/>
              </a:pPr>
              <a:t>39</a:t>
            </a:fld>
            <a:endParaRPr lang="en-US" altLang="en-US">
              <a:solidFill>
                <a:srgbClr val="FFFFFF"/>
              </a:solidFill>
            </a:endParaRPr>
          </a:p>
        </p:txBody>
      </p:sp>
    </p:spTree>
    <p:extLst>
      <p:ext uri="{BB962C8B-B14F-4D97-AF65-F5344CB8AC3E}">
        <p14:creationId xmlns:p14="http://schemas.microsoft.com/office/powerpoint/2010/main" val="11996701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 y="0"/>
            <a:ext cx="15544800" cy="1285875"/>
          </a:xfrm>
          <a:prstGeom prst="rect">
            <a:avLst/>
          </a:prstGeom>
          <a:solidFill>
            <a:srgbClr val="00529B"/>
          </a:solidFill>
        </p:spPr>
        <p:txBody>
          <a:bodyPr wrap="square" rtlCol="0">
            <a:spAutoFit/>
          </a:bodyPr>
          <a:lstStyle/>
          <a:p>
            <a:endParaRPr lang="en-US"/>
          </a:p>
        </p:txBody>
      </p:sp>
      <p:sp>
        <p:nvSpPr>
          <p:cNvPr id="11" name="TextBox 10"/>
          <p:cNvSpPr txBox="1"/>
          <p:nvPr/>
        </p:nvSpPr>
        <p:spPr>
          <a:xfrm>
            <a:off x="2540066" y="266326"/>
            <a:ext cx="11654725" cy="784830"/>
          </a:xfrm>
          <a:prstGeom prst="rect">
            <a:avLst/>
          </a:prstGeom>
          <a:noFill/>
        </p:spPr>
        <p:txBody>
          <a:bodyPr wrap="square" rtlCol="0">
            <a:spAutoFit/>
          </a:bodyPr>
          <a:lstStyle/>
          <a:p>
            <a:pPr algn="ctr"/>
            <a:r>
              <a:rPr lang="en-US" sz="4500" b="1">
                <a:solidFill>
                  <a:schemeClr val="bg1"/>
                </a:solidFill>
              </a:rPr>
              <a:t>NOTIFICATION</a:t>
            </a:r>
          </a:p>
        </p:txBody>
      </p:sp>
      <p:pic>
        <p:nvPicPr>
          <p:cNvPr id="3" name="Picture 2"/>
          <p:cNvPicPr>
            <a:picLocks noChangeAspect="1"/>
          </p:cNvPicPr>
          <p:nvPr/>
        </p:nvPicPr>
        <p:blipFill>
          <a:blip r:embed="rId3"/>
          <a:stretch>
            <a:fillRect/>
          </a:stretch>
        </p:blipFill>
        <p:spPr>
          <a:xfrm>
            <a:off x="66918" y="42861"/>
            <a:ext cx="2066925" cy="1200150"/>
          </a:xfrm>
          <a:prstGeom prst="rect">
            <a:avLst/>
          </a:prstGeom>
        </p:spPr>
      </p:pic>
      <p:sp>
        <p:nvSpPr>
          <p:cNvPr id="6" name="TextBox 5"/>
          <p:cNvSpPr txBox="1"/>
          <p:nvPr/>
        </p:nvSpPr>
        <p:spPr>
          <a:xfrm>
            <a:off x="1008830" y="2263131"/>
            <a:ext cx="12798609" cy="4585871"/>
          </a:xfrm>
          <a:prstGeom prst="rect">
            <a:avLst/>
          </a:prstGeom>
          <a:noFill/>
        </p:spPr>
        <p:txBody>
          <a:bodyPr wrap="square" rtlCol="0">
            <a:spAutoFit/>
          </a:bodyPr>
          <a:lstStyle/>
          <a:p>
            <a:pPr marL="571500" marR="0" lvl="0" indent="-571500">
              <a:spcBef>
                <a:spcPts val="0"/>
              </a:spcBef>
              <a:spcAft>
                <a:spcPts val="0"/>
              </a:spcAft>
              <a:buFont typeface="Wingdings" panose="05000000000000000000" pitchFamily="2" charset="2"/>
              <a:buChar char="Ø"/>
            </a:pPr>
            <a:r>
              <a:rPr lang="en-US" sz="3600" b="1">
                <a:latin typeface="Times New Roman" panose="02020603050405020304" pitchFamily="18" charset="0"/>
                <a:ea typeface="Times New Roman" panose="02020603050405020304" pitchFamily="18" charset="0"/>
                <a:cs typeface="Times New Roman" panose="02020603050405020304" pitchFamily="18" charset="0"/>
              </a:rPr>
              <a:t>BE ADVISED THAT THE INFORMATION IN THIS PRE-BID CONFERENCE DOES NOT SUPERSEDE ANY INFORMATION IN THE ORIGINAL INVITATION FOR BID IN PASSPORT. </a:t>
            </a:r>
          </a:p>
          <a:p>
            <a:pPr marL="571500" marR="0" lvl="0" indent="-571500">
              <a:spcBef>
                <a:spcPts val="0"/>
              </a:spcBef>
              <a:spcAft>
                <a:spcPts val="0"/>
              </a:spcAft>
              <a:buFont typeface="Wingdings" panose="05000000000000000000" pitchFamily="2" charset="2"/>
              <a:buChar char="Ø"/>
            </a:pPr>
            <a:endParaRPr lang="en-US" sz="4000" b="1">
              <a:effectLst/>
              <a:latin typeface="Times New Roman" panose="02020603050405020304" pitchFamily="18" charset="0"/>
              <a:ea typeface="Times New Roman" panose="02020603050405020304" pitchFamily="18" charset="0"/>
              <a:cs typeface="Times New Roman" panose="02020603050405020304" pitchFamily="18" charset="0"/>
            </a:endParaRPr>
          </a:p>
          <a:p>
            <a:pPr marL="571500" marR="0" lvl="0" indent="-571500">
              <a:spcBef>
                <a:spcPts val="0"/>
              </a:spcBef>
              <a:spcAft>
                <a:spcPts val="0"/>
              </a:spcAft>
              <a:buFont typeface="Wingdings" panose="05000000000000000000" pitchFamily="2" charset="2"/>
              <a:buChar char="Ø"/>
            </a:pPr>
            <a:r>
              <a:rPr lang="en-US" sz="3600" b="1">
                <a:latin typeface="Times New Roman" panose="02020603050405020304" pitchFamily="18" charset="0"/>
                <a:ea typeface="Times New Roman" panose="02020603050405020304" pitchFamily="18" charset="0"/>
                <a:cs typeface="Times New Roman" panose="02020603050405020304" pitchFamily="18" charset="0"/>
              </a:rPr>
              <a:t>ANY ITEMS THAT A VENDOR NEEDS CLARIFICATION ON  SHOULD BE SUBMITTED AS A QUESTION IN THE DISCUSSION FORUM IN PASSPORT.</a:t>
            </a:r>
            <a:r>
              <a:rPr lang="en-US" sz="3600" b="1" cap="a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3600" b="1">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7770959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2425594" y="0"/>
            <a:ext cx="9921954" cy="680085"/>
          </a:xfrm>
        </p:spPr>
        <p:txBody>
          <a:bodyPr/>
          <a:lstStyle/>
          <a:p>
            <a:r>
              <a:rPr lang="en-US" altLang="en-US" sz="3698" err="1"/>
              <a:t>PASSPort</a:t>
            </a:r>
            <a:endParaRPr lang="en-US" altLang="en-US" sz="3698"/>
          </a:p>
        </p:txBody>
      </p:sp>
      <p:sp>
        <p:nvSpPr>
          <p:cNvPr id="13315" name="Content Placeholder 2"/>
          <p:cNvSpPr>
            <a:spLocks noGrp="1"/>
          </p:cNvSpPr>
          <p:nvPr>
            <p:ph idx="1"/>
          </p:nvPr>
        </p:nvSpPr>
        <p:spPr>
          <a:xfrm>
            <a:off x="805284" y="1498567"/>
            <a:ext cx="13641764" cy="7620157"/>
          </a:xfrm>
        </p:spPr>
        <p:txBody>
          <a:bodyPr/>
          <a:lstStyle/>
          <a:p>
            <a:pPr marL="582930" lvl="1" indent="0">
              <a:spcBef>
                <a:spcPts val="0"/>
              </a:spcBef>
              <a:buNone/>
              <a:defRPr/>
            </a:pPr>
            <a:endParaRPr lang="en-US" altLang="en-US" sz="2040">
              <a:solidFill>
                <a:schemeClr val="tx2"/>
              </a:solidFill>
            </a:endParaRPr>
          </a:p>
          <a:p>
            <a:pPr lvl="1">
              <a:spcBef>
                <a:spcPts val="0"/>
              </a:spcBef>
              <a:buFont typeface="Arial" panose="020B0604020202020204" pitchFamily="34" charset="0"/>
              <a:buChar char="•"/>
              <a:defRPr/>
            </a:pPr>
            <a:endParaRPr lang="en-US" altLang="en-US" sz="2040">
              <a:solidFill>
                <a:schemeClr val="tx2"/>
              </a:solidFill>
            </a:endParaRPr>
          </a:p>
          <a:p>
            <a:pPr marL="582930" lvl="1" indent="0">
              <a:spcBef>
                <a:spcPts val="0"/>
              </a:spcBef>
              <a:buNone/>
              <a:defRPr/>
            </a:pPr>
            <a:endParaRPr lang="en-US" altLang="en-US" sz="2040">
              <a:solidFill>
                <a:schemeClr val="tx2"/>
              </a:solidFill>
            </a:endParaRPr>
          </a:p>
          <a:p>
            <a:pPr lvl="1">
              <a:spcBef>
                <a:spcPts val="0"/>
              </a:spcBef>
              <a:buFont typeface="Arial" panose="020B0604020202020204" pitchFamily="34" charset="0"/>
              <a:buChar char="•"/>
              <a:defRPr/>
            </a:pPr>
            <a:endParaRPr lang="en-US" altLang="en-US" sz="2040">
              <a:solidFill>
                <a:schemeClr val="tx2"/>
              </a:solidFill>
            </a:endParaRPr>
          </a:p>
          <a:p>
            <a:pPr lvl="1">
              <a:spcBef>
                <a:spcPts val="0"/>
              </a:spcBef>
              <a:buFont typeface="Arial" panose="020B0604020202020204" pitchFamily="34" charset="0"/>
              <a:buChar char="•"/>
              <a:defRPr/>
            </a:pPr>
            <a:endParaRPr lang="en-US" altLang="en-US" sz="2040">
              <a:solidFill>
                <a:schemeClr val="tx2"/>
              </a:solidFill>
            </a:endParaRPr>
          </a:p>
          <a:p>
            <a:pPr marL="582930" lvl="1" indent="0">
              <a:spcBef>
                <a:spcPts val="0"/>
              </a:spcBef>
              <a:buNone/>
              <a:defRPr/>
            </a:pPr>
            <a:endParaRPr lang="en-US" altLang="en-US" sz="2040">
              <a:solidFill>
                <a:schemeClr val="tx2"/>
              </a:solidFill>
            </a:endParaRPr>
          </a:p>
        </p:txBody>
      </p:sp>
      <p:sp>
        <p:nvSpPr>
          <p:cNvPr id="24580"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530"/>
              </a:spcBef>
              <a:buFont typeface="Wingdings" panose="05000000000000000000" pitchFamily="2" charset="2"/>
              <a:buChar char="v"/>
              <a:defRPr>
                <a:solidFill>
                  <a:schemeClr val="tx1"/>
                </a:solidFill>
                <a:latin typeface="Arial" panose="020B0604020202020204" pitchFamily="34" charset="0"/>
                <a:cs typeface="Arial" panose="020B0604020202020204" pitchFamily="34" charset="0"/>
              </a:defRPr>
            </a:lvl1pPr>
            <a:lvl2pPr marL="947261" indent="-364331">
              <a:spcBef>
                <a:spcPts val="1530"/>
              </a:spcBef>
              <a:buFont typeface="Wingdings" panose="05000000000000000000" pitchFamily="2" charset="2"/>
              <a:buChar char="v"/>
              <a:defRPr>
                <a:solidFill>
                  <a:schemeClr val="tx1"/>
                </a:solidFill>
                <a:latin typeface="Arial" panose="020B0604020202020204" pitchFamily="34" charset="0"/>
                <a:cs typeface="Arial" panose="020B0604020202020204" pitchFamily="34" charset="0"/>
              </a:defRPr>
            </a:lvl2pPr>
            <a:lvl3pPr marL="1457325" indent="-291465">
              <a:spcBef>
                <a:spcPts val="1530"/>
              </a:spcBef>
              <a:buFont typeface="Wingdings" panose="05000000000000000000" pitchFamily="2" charset="2"/>
              <a:buChar char="v"/>
              <a:defRPr>
                <a:solidFill>
                  <a:schemeClr val="tx1"/>
                </a:solidFill>
                <a:latin typeface="Arial" panose="020B0604020202020204" pitchFamily="34" charset="0"/>
                <a:cs typeface="Arial" panose="020B0604020202020204" pitchFamily="34" charset="0"/>
              </a:defRPr>
            </a:lvl3pPr>
            <a:lvl4pPr marL="2040255" indent="-291465">
              <a:spcBef>
                <a:spcPts val="1530"/>
              </a:spcBef>
              <a:buFont typeface="Wingdings" panose="05000000000000000000" pitchFamily="2" charset="2"/>
              <a:buChar char="v"/>
              <a:defRPr>
                <a:solidFill>
                  <a:schemeClr val="tx1"/>
                </a:solidFill>
                <a:latin typeface="Arial" panose="020B0604020202020204" pitchFamily="34" charset="0"/>
                <a:cs typeface="Arial" panose="020B0604020202020204" pitchFamily="34" charset="0"/>
              </a:defRPr>
            </a:lvl4pPr>
            <a:lvl5pPr marL="2623185" indent="-291465">
              <a:spcBef>
                <a:spcPts val="1530"/>
              </a:spcBef>
              <a:buFont typeface="Wingdings" panose="05000000000000000000" pitchFamily="2" charset="2"/>
              <a:buChar char="v"/>
              <a:defRPr>
                <a:solidFill>
                  <a:schemeClr val="tx1"/>
                </a:solidFill>
                <a:latin typeface="Arial" panose="020B0604020202020204" pitchFamily="34" charset="0"/>
                <a:cs typeface="Arial" panose="020B0604020202020204" pitchFamily="34" charset="0"/>
              </a:defRPr>
            </a:lvl5pPr>
            <a:lvl6pPr marL="3206115" indent="-291465" eaLnBrk="0" fontAlgn="base" hangingPunct="0">
              <a:spcBef>
                <a:spcPts val="1530"/>
              </a:spcBef>
              <a:spcAft>
                <a:spcPct val="0"/>
              </a:spcAft>
              <a:buFont typeface="Wingdings" panose="05000000000000000000" pitchFamily="2" charset="2"/>
              <a:buChar char="v"/>
              <a:defRPr>
                <a:solidFill>
                  <a:schemeClr val="tx1"/>
                </a:solidFill>
                <a:latin typeface="Arial" panose="020B0604020202020204" pitchFamily="34" charset="0"/>
                <a:cs typeface="Arial" panose="020B0604020202020204" pitchFamily="34" charset="0"/>
              </a:defRPr>
            </a:lvl6pPr>
            <a:lvl7pPr marL="3789045" indent="-291465" eaLnBrk="0" fontAlgn="base" hangingPunct="0">
              <a:spcBef>
                <a:spcPts val="1530"/>
              </a:spcBef>
              <a:spcAft>
                <a:spcPct val="0"/>
              </a:spcAft>
              <a:buFont typeface="Wingdings" panose="05000000000000000000" pitchFamily="2" charset="2"/>
              <a:buChar char="v"/>
              <a:defRPr>
                <a:solidFill>
                  <a:schemeClr val="tx1"/>
                </a:solidFill>
                <a:latin typeface="Arial" panose="020B0604020202020204" pitchFamily="34" charset="0"/>
                <a:cs typeface="Arial" panose="020B0604020202020204" pitchFamily="34" charset="0"/>
              </a:defRPr>
            </a:lvl7pPr>
            <a:lvl8pPr marL="4371975" indent="-291465" eaLnBrk="0" fontAlgn="base" hangingPunct="0">
              <a:spcBef>
                <a:spcPts val="1530"/>
              </a:spcBef>
              <a:spcAft>
                <a:spcPct val="0"/>
              </a:spcAft>
              <a:buFont typeface="Wingdings" panose="05000000000000000000" pitchFamily="2" charset="2"/>
              <a:buChar char="v"/>
              <a:defRPr>
                <a:solidFill>
                  <a:schemeClr val="tx1"/>
                </a:solidFill>
                <a:latin typeface="Arial" panose="020B0604020202020204" pitchFamily="34" charset="0"/>
                <a:cs typeface="Arial" panose="020B0604020202020204" pitchFamily="34" charset="0"/>
              </a:defRPr>
            </a:lvl8pPr>
            <a:lvl9pPr marL="4954905" indent="-291465" eaLnBrk="0" fontAlgn="base" hangingPunct="0">
              <a:spcBef>
                <a:spcPts val="1530"/>
              </a:spcBef>
              <a:spcAft>
                <a:spcPct val="0"/>
              </a:spcAft>
              <a:buFont typeface="Wingdings" panose="05000000000000000000" pitchFamily="2" charset="2"/>
              <a:buChar char="v"/>
              <a:defRPr>
                <a:solidFill>
                  <a:schemeClr val="tx1"/>
                </a:solidFill>
                <a:latin typeface="Arial" panose="020B0604020202020204" pitchFamily="34" charset="0"/>
                <a:cs typeface="Arial" panose="020B0604020202020204" pitchFamily="34" charset="0"/>
              </a:defRPr>
            </a:lvl9pPr>
          </a:lstStyle>
          <a:p>
            <a:pPr fontAlgn="base">
              <a:spcBef>
                <a:spcPct val="0"/>
              </a:spcBef>
              <a:spcAft>
                <a:spcPct val="0"/>
              </a:spcAft>
              <a:buNone/>
            </a:pPr>
            <a:fld id="{3523C783-039C-42B6-9558-D31AAB889EE5}" type="slidenum">
              <a:rPr lang="en-US" altLang="en-US">
                <a:solidFill>
                  <a:srgbClr val="FFFFFF"/>
                </a:solidFill>
              </a:rPr>
              <a:pPr fontAlgn="base">
                <a:spcBef>
                  <a:spcPct val="0"/>
                </a:spcBef>
                <a:spcAft>
                  <a:spcPct val="0"/>
                </a:spcAft>
                <a:buNone/>
              </a:pPr>
              <a:t>40</a:t>
            </a:fld>
            <a:endParaRPr lang="en-US" altLang="en-US">
              <a:solidFill>
                <a:srgbClr val="FFFFFF"/>
              </a:solidFill>
            </a:endParaRPr>
          </a:p>
        </p:txBody>
      </p:sp>
      <p:sp>
        <p:nvSpPr>
          <p:cNvPr id="3" name="TextBox 2">
            <a:extLst>
              <a:ext uri="{FF2B5EF4-FFF2-40B4-BE49-F238E27FC236}">
                <a16:creationId xmlns:a16="http://schemas.microsoft.com/office/drawing/2014/main" id="{8E70D020-F9A1-43CA-B549-63F648FD607A}"/>
              </a:ext>
            </a:extLst>
          </p:cNvPr>
          <p:cNvSpPr txBox="1"/>
          <p:nvPr/>
        </p:nvSpPr>
        <p:spPr>
          <a:xfrm>
            <a:off x="355232" y="1594721"/>
            <a:ext cx="13815376" cy="5076390"/>
          </a:xfrm>
          <a:prstGeom prst="rect">
            <a:avLst/>
          </a:prstGeom>
          <a:noFill/>
        </p:spPr>
        <p:txBody>
          <a:bodyPr wrap="square" rtlCol="0">
            <a:spAutoFit/>
          </a:bodyPr>
          <a:lstStyle/>
          <a:p>
            <a:pPr marL="291465" indent="-291465" defTabSz="1165860" fontAlgn="base">
              <a:lnSpc>
                <a:spcPct val="90000"/>
              </a:lnSpc>
              <a:spcBef>
                <a:spcPts val="1530"/>
              </a:spcBef>
              <a:spcAft>
                <a:spcPct val="0"/>
              </a:spcAft>
              <a:buFont typeface="Arial" pitchFamily="34" charset="0"/>
              <a:buChar char="•"/>
              <a:defRPr/>
            </a:pPr>
            <a:r>
              <a:rPr lang="en-US" sz="3315">
                <a:solidFill>
                  <a:prstClr val="black"/>
                </a:solidFill>
                <a:latin typeface="Calibri" panose="020F0502020204030204"/>
              </a:rPr>
              <a:t>All Bids/Proposals/Questions must be submitted in </a:t>
            </a:r>
            <a:r>
              <a:rPr lang="en-US" sz="3315" err="1">
                <a:solidFill>
                  <a:prstClr val="black"/>
                </a:solidFill>
                <a:latin typeface="Calibri" panose="020F0502020204030204"/>
              </a:rPr>
              <a:t>PASSPort</a:t>
            </a:r>
            <a:endParaRPr lang="en-US" sz="3315">
              <a:solidFill>
                <a:prstClr val="black"/>
              </a:solidFill>
              <a:latin typeface="Calibri" panose="020F0502020204030204"/>
            </a:endParaRPr>
          </a:p>
          <a:p>
            <a:pPr defTabSz="1165860" fontAlgn="base">
              <a:lnSpc>
                <a:spcPct val="90000"/>
              </a:lnSpc>
              <a:spcBef>
                <a:spcPts val="1530"/>
              </a:spcBef>
              <a:spcAft>
                <a:spcPct val="0"/>
              </a:spcAft>
              <a:defRPr/>
            </a:pPr>
            <a:endParaRPr lang="en-US" sz="3315">
              <a:solidFill>
                <a:prstClr val="black"/>
              </a:solidFill>
              <a:latin typeface="Calibri" panose="020F0502020204030204"/>
            </a:endParaRPr>
          </a:p>
          <a:p>
            <a:pPr marL="291465" indent="-291465" defTabSz="1165860" fontAlgn="base">
              <a:lnSpc>
                <a:spcPct val="90000"/>
              </a:lnSpc>
              <a:spcBef>
                <a:spcPts val="1530"/>
              </a:spcBef>
              <a:spcAft>
                <a:spcPct val="0"/>
              </a:spcAft>
              <a:buFont typeface="Arial" pitchFamily="34" charset="0"/>
              <a:buChar char="•"/>
              <a:defRPr/>
            </a:pPr>
            <a:r>
              <a:rPr lang="en-US" sz="3315">
                <a:solidFill>
                  <a:prstClr val="black"/>
                </a:solidFill>
                <a:latin typeface="Calibri" panose="020F0502020204030204"/>
              </a:rPr>
              <a:t>For assistance in using </a:t>
            </a:r>
            <a:r>
              <a:rPr lang="en-US" sz="3315" err="1">
                <a:solidFill>
                  <a:prstClr val="black"/>
                </a:solidFill>
                <a:latin typeface="Calibri" panose="020F0502020204030204"/>
              </a:rPr>
              <a:t>PASSPort</a:t>
            </a:r>
            <a:r>
              <a:rPr lang="en-US" sz="3315">
                <a:solidFill>
                  <a:prstClr val="black"/>
                </a:solidFill>
                <a:latin typeface="Calibri" panose="020F0502020204030204"/>
              </a:rPr>
              <a:t> contact the MOCS at:</a:t>
            </a:r>
          </a:p>
          <a:p>
            <a:pPr marL="291465" indent="-291465" defTabSz="1165860" fontAlgn="base">
              <a:lnSpc>
                <a:spcPct val="90000"/>
              </a:lnSpc>
              <a:spcBef>
                <a:spcPts val="1530"/>
              </a:spcBef>
              <a:spcAft>
                <a:spcPct val="0"/>
              </a:spcAft>
              <a:buFont typeface="Arial" pitchFamily="34" charset="0"/>
              <a:buChar char="•"/>
              <a:defRPr/>
            </a:pPr>
            <a:endParaRPr lang="en-US" sz="3315">
              <a:solidFill>
                <a:prstClr val="black"/>
              </a:solidFill>
              <a:latin typeface="Calibri" panose="020F0502020204030204"/>
            </a:endParaRPr>
          </a:p>
          <a:p>
            <a:pPr marL="291465" indent="-291465" fontAlgn="base">
              <a:lnSpc>
                <a:spcPct val="90000"/>
              </a:lnSpc>
              <a:spcBef>
                <a:spcPts val="1530"/>
              </a:spcBef>
              <a:spcAft>
                <a:spcPct val="0"/>
              </a:spcAft>
              <a:buFont typeface="Arial" pitchFamily="34" charset="0"/>
              <a:buChar char="•"/>
              <a:defRPr/>
            </a:pPr>
            <a:r>
              <a:rPr lang="en-US" sz="3060">
                <a:solidFill>
                  <a:schemeClr val="accent1"/>
                </a:solidFill>
                <a:hlinkClick r:id="rId3">
                  <a:extLst>
                    <a:ext uri="{A12FA001-AC4F-418D-AE19-62706E023703}">
                      <ahyp:hlinkClr xmlns:ahyp="http://schemas.microsoft.com/office/drawing/2018/hyperlinkcolor" val="tx"/>
                    </a:ext>
                  </a:extLst>
                </a:hlinkClick>
              </a:rPr>
              <a:t>MOCS Service Desk</a:t>
            </a:r>
            <a:endParaRPr lang="en-US" sz="3060">
              <a:solidFill>
                <a:schemeClr val="accent1"/>
              </a:solidFill>
            </a:endParaRPr>
          </a:p>
          <a:p>
            <a:pPr marL="291465" indent="-291465" defTabSz="1165860" fontAlgn="base">
              <a:lnSpc>
                <a:spcPct val="90000"/>
              </a:lnSpc>
              <a:spcBef>
                <a:spcPts val="1530"/>
              </a:spcBef>
              <a:spcAft>
                <a:spcPct val="0"/>
              </a:spcAft>
              <a:buFont typeface="Arial" pitchFamily="34" charset="0"/>
              <a:buChar char="•"/>
              <a:defRPr/>
            </a:pPr>
            <a:endParaRPr lang="en-US" sz="3315">
              <a:solidFill>
                <a:prstClr val="black"/>
              </a:solidFill>
              <a:latin typeface="Calibri" panose="020F0502020204030204"/>
            </a:endParaRPr>
          </a:p>
          <a:p>
            <a:pPr marL="291465" indent="-291465" defTabSz="1165860" fontAlgn="base">
              <a:lnSpc>
                <a:spcPct val="90000"/>
              </a:lnSpc>
              <a:spcBef>
                <a:spcPts val="1530"/>
              </a:spcBef>
              <a:spcAft>
                <a:spcPct val="0"/>
              </a:spcAft>
              <a:buFont typeface="Arial" pitchFamily="34" charset="0"/>
              <a:buChar char="•"/>
              <a:defRPr/>
            </a:pPr>
            <a:endParaRPr lang="en-US" sz="3315">
              <a:solidFill>
                <a:prstClr val="black"/>
              </a:solidFill>
              <a:latin typeface="Calibri" panose="020F0502020204030204"/>
            </a:endParaRPr>
          </a:p>
          <a:p>
            <a:pPr lvl="1" fontAlgn="base">
              <a:lnSpc>
                <a:spcPct val="90000"/>
              </a:lnSpc>
              <a:spcBef>
                <a:spcPts val="1530"/>
              </a:spcBef>
              <a:spcAft>
                <a:spcPct val="0"/>
              </a:spcAft>
              <a:defRPr/>
            </a:pPr>
            <a:endParaRPr lang="en-US" sz="3315">
              <a:solidFill>
                <a:schemeClr val="accent1"/>
              </a:solidFill>
              <a:latin typeface="Calibri" panose="020F0502020204030204"/>
            </a:endParaRPr>
          </a:p>
        </p:txBody>
      </p:sp>
    </p:spTree>
    <p:extLst>
      <p:ext uri="{BB962C8B-B14F-4D97-AF65-F5344CB8AC3E}">
        <p14:creationId xmlns:p14="http://schemas.microsoft.com/office/powerpoint/2010/main" val="121016502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2954478" y="2694"/>
            <a:ext cx="9921954" cy="680085"/>
          </a:xfrm>
        </p:spPr>
        <p:txBody>
          <a:bodyPr/>
          <a:lstStyle/>
          <a:p>
            <a:r>
              <a:rPr lang="en-US" altLang="en-US" sz="3698" err="1"/>
              <a:t>PASSPort</a:t>
            </a:r>
            <a:r>
              <a:rPr lang="en-US" altLang="en-US" sz="3698"/>
              <a:t> Discussion Forum Tab</a:t>
            </a:r>
          </a:p>
        </p:txBody>
      </p:sp>
      <p:sp>
        <p:nvSpPr>
          <p:cNvPr id="13315" name="Content Placeholder 2"/>
          <p:cNvSpPr>
            <a:spLocks noGrp="1"/>
          </p:cNvSpPr>
          <p:nvPr>
            <p:ph idx="1"/>
          </p:nvPr>
        </p:nvSpPr>
        <p:spPr>
          <a:xfrm>
            <a:off x="805284" y="1498567"/>
            <a:ext cx="13641764" cy="7620157"/>
          </a:xfrm>
        </p:spPr>
        <p:txBody>
          <a:bodyPr/>
          <a:lstStyle/>
          <a:p>
            <a:pPr marL="582930" lvl="1" indent="0">
              <a:spcBef>
                <a:spcPts val="0"/>
              </a:spcBef>
              <a:buNone/>
              <a:defRPr/>
            </a:pPr>
            <a:endParaRPr lang="en-US" altLang="en-US" sz="2040">
              <a:solidFill>
                <a:schemeClr val="tx2"/>
              </a:solidFill>
            </a:endParaRPr>
          </a:p>
          <a:p>
            <a:pPr lvl="1">
              <a:spcBef>
                <a:spcPts val="0"/>
              </a:spcBef>
              <a:buFont typeface="Arial" panose="020B0604020202020204" pitchFamily="34" charset="0"/>
              <a:buChar char="•"/>
              <a:defRPr/>
            </a:pPr>
            <a:endParaRPr lang="en-US" altLang="en-US" sz="2040">
              <a:solidFill>
                <a:schemeClr val="tx2"/>
              </a:solidFill>
            </a:endParaRPr>
          </a:p>
          <a:p>
            <a:pPr marL="582930" lvl="1" indent="0">
              <a:spcBef>
                <a:spcPts val="0"/>
              </a:spcBef>
              <a:buNone/>
              <a:defRPr/>
            </a:pPr>
            <a:endParaRPr lang="en-US" altLang="en-US" sz="2040">
              <a:solidFill>
                <a:schemeClr val="tx2"/>
              </a:solidFill>
            </a:endParaRPr>
          </a:p>
          <a:p>
            <a:pPr lvl="1">
              <a:spcBef>
                <a:spcPts val="0"/>
              </a:spcBef>
              <a:buFont typeface="Arial" panose="020B0604020202020204" pitchFamily="34" charset="0"/>
              <a:buChar char="•"/>
              <a:defRPr/>
            </a:pPr>
            <a:endParaRPr lang="en-US" altLang="en-US" sz="2040">
              <a:solidFill>
                <a:schemeClr val="tx2"/>
              </a:solidFill>
            </a:endParaRPr>
          </a:p>
          <a:p>
            <a:pPr lvl="1">
              <a:spcBef>
                <a:spcPts val="0"/>
              </a:spcBef>
              <a:buFont typeface="Arial" panose="020B0604020202020204" pitchFamily="34" charset="0"/>
              <a:buChar char="•"/>
              <a:defRPr/>
            </a:pPr>
            <a:endParaRPr lang="en-US" altLang="en-US" sz="2040">
              <a:solidFill>
                <a:schemeClr val="tx2"/>
              </a:solidFill>
            </a:endParaRPr>
          </a:p>
          <a:p>
            <a:pPr marL="582930" lvl="1" indent="0">
              <a:spcBef>
                <a:spcPts val="0"/>
              </a:spcBef>
              <a:buNone/>
              <a:defRPr/>
            </a:pPr>
            <a:endParaRPr lang="en-US" altLang="en-US" sz="2040">
              <a:solidFill>
                <a:schemeClr val="tx2"/>
              </a:solidFill>
            </a:endParaRPr>
          </a:p>
          <a:p>
            <a:pPr lvl="1">
              <a:spcBef>
                <a:spcPts val="0"/>
              </a:spcBef>
              <a:buFont typeface="Arial" panose="020B0604020202020204" pitchFamily="34" charset="0"/>
              <a:buChar char="•"/>
              <a:defRPr/>
            </a:pPr>
            <a:endParaRPr lang="en-US" altLang="en-US" sz="2040">
              <a:solidFill>
                <a:schemeClr val="tx2"/>
              </a:solidFill>
            </a:endParaRPr>
          </a:p>
          <a:p>
            <a:pPr lvl="1">
              <a:spcBef>
                <a:spcPts val="0"/>
              </a:spcBef>
              <a:buFont typeface="Arial" panose="020B0604020202020204" pitchFamily="34" charset="0"/>
              <a:buChar char="•"/>
              <a:defRPr/>
            </a:pPr>
            <a:endParaRPr lang="en-US" altLang="en-US" sz="2040">
              <a:solidFill>
                <a:schemeClr val="tx2"/>
              </a:solidFill>
            </a:endParaRPr>
          </a:p>
        </p:txBody>
      </p:sp>
      <p:sp>
        <p:nvSpPr>
          <p:cNvPr id="24580"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530"/>
              </a:spcBef>
              <a:buFont typeface="Wingdings" panose="05000000000000000000" pitchFamily="2" charset="2"/>
              <a:buChar char="v"/>
              <a:defRPr>
                <a:solidFill>
                  <a:schemeClr val="tx1"/>
                </a:solidFill>
                <a:latin typeface="Arial" panose="020B0604020202020204" pitchFamily="34" charset="0"/>
                <a:cs typeface="Arial" panose="020B0604020202020204" pitchFamily="34" charset="0"/>
              </a:defRPr>
            </a:lvl1pPr>
            <a:lvl2pPr marL="947261" indent="-364331">
              <a:spcBef>
                <a:spcPts val="1530"/>
              </a:spcBef>
              <a:buFont typeface="Wingdings" panose="05000000000000000000" pitchFamily="2" charset="2"/>
              <a:buChar char="v"/>
              <a:defRPr>
                <a:solidFill>
                  <a:schemeClr val="tx1"/>
                </a:solidFill>
                <a:latin typeface="Arial" panose="020B0604020202020204" pitchFamily="34" charset="0"/>
                <a:cs typeface="Arial" panose="020B0604020202020204" pitchFamily="34" charset="0"/>
              </a:defRPr>
            </a:lvl2pPr>
            <a:lvl3pPr marL="1457325" indent="-291465">
              <a:spcBef>
                <a:spcPts val="1530"/>
              </a:spcBef>
              <a:buFont typeface="Wingdings" panose="05000000000000000000" pitchFamily="2" charset="2"/>
              <a:buChar char="v"/>
              <a:defRPr>
                <a:solidFill>
                  <a:schemeClr val="tx1"/>
                </a:solidFill>
                <a:latin typeface="Arial" panose="020B0604020202020204" pitchFamily="34" charset="0"/>
                <a:cs typeface="Arial" panose="020B0604020202020204" pitchFamily="34" charset="0"/>
              </a:defRPr>
            </a:lvl3pPr>
            <a:lvl4pPr marL="2040255" indent="-291465">
              <a:spcBef>
                <a:spcPts val="1530"/>
              </a:spcBef>
              <a:buFont typeface="Wingdings" panose="05000000000000000000" pitchFamily="2" charset="2"/>
              <a:buChar char="v"/>
              <a:defRPr>
                <a:solidFill>
                  <a:schemeClr val="tx1"/>
                </a:solidFill>
                <a:latin typeface="Arial" panose="020B0604020202020204" pitchFamily="34" charset="0"/>
                <a:cs typeface="Arial" panose="020B0604020202020204" pitchFamily="34" charset="0"/>
              </a:defRPr>
            </a:lvl4pPr>
            <a:lvl5pPr marL="2623185" indent="-291465">
              <a:spcBef>
                <a:spcPts val="1530"/>
              </a:spcBef>
              <a:buFont typeface="Wingdings" panose="05000000000000000000" pitchFamily="2" charset="2"/>
              <a:buChar char="v"/>
              <a:defRPr>
                <a:solidFill>
                  <a:schemeClr val="tx1"/>
                </a:solidFill>
                <a:latin typeface="Arial" panose="020B0604020202020204" pitchFamily="34" charset="0"/>
                <a:cs typeface="Arial" panose="020B0604020202020204" pitchFamily="34" charset="0"/>
              </a:defRPr>
            </a:lvl5pPr>
            <a:lvl6pPr marL="3206115" indent="-291465" eaLnBrk="0" fontAlgn="base" hangingPunct="0">
              <a:spcBef>
                <a:spcPts val="1530"/>
              </a:spcBef>
              <a:spcAft>
                <a:spcPct val="0"/>
              </a:spcAft>
              <a:buFont typeface="Wingdings" panose="05000000000000000000" pitchFamily="2" charset="2"/>
              <a:buChar char="v"/>
              <a:defRPr>
                <a:solidFill>
                  <a:schemeClr val="tx1"/>
                </a:solidFill>
                <a:latin typeface="Arial" panose="020B0604020202020204" pitchFamily="34" charset="0"/>
                <a:cs typeface="Arial" panose="020B0604020202020204" pitchFamily="34" charset="0"/>
              </a:defRPr>
            </a:lvl6pPr>
            <a:lvl7pPr marL="3789045" indent="-291465" eaLnBrk="0" fontAlgn="base" hangingPunct="0">
              <a:spcBef>
                <a:spcPts val="1530"/>
              </a:spcBef>
              <a:spcAft>
                <a:spcPct val="0"/>
              </a:spcAft>
              <a:buFont typeface="Wingdings" panose="05000000000000000000" pitchFamily="2" charset="2"/>
              <a:buChar char="v"/>
              <a:defRPr>
                <a:solidFill>
                  <a:schemeClr val="tx1"/>
                </a:solidFill>
                <a:latin typeface="Arial" panose="020B0604020202020204" pitchFamily="34" charset="0"/>
                <a:cs typeface="Arial" panose="020B0604020202020204" pitchFamily="34" charset="0"/>
              </a:defRPr>
            </a:lvl7pPr>
            <a:lvl8pPr marL="4371975" indent="-291465" eaLnBrk="0" fontAlgn="base" hangingPunct="0">
              <a:spcBef>
                <a:spcPts val="1530"/>
              </a:spcBef>
              <a:spcAft>
                <a:spcPct val="0"/>
              </a:spcAft>
              <a:buFont typeface="Wingdings" panose="05000000000000000000" pitchFamily="2" charset="2"/>
              <a:buChar char="v"/>
              <a:defRPr>
                <a:solidFill>
                  <a:schemeClr val="tx1"/>
                </a:solidFill>
                <a:latin typeface="Arial" panose="020B0604020202020204" pitchFamily="34" charset="0"/>
                <a:cs typeface="Arial" panose="020B0604020202020204" pitchFamily="34" charset="0"/>
              </a:defRPr>
            </a:lvl8pPr>
            <a:lvl9pPr marL="4954905" indent="-291465" eaLnBrk="0" fontAlgn="base" hangingPunct="0">
              <a:spcBef>
                <a:spcPts val="1530"/>
              </a:spcBef>
              <a:spcAft>
                <a:spcPct val="0"/>
              </a:spcAft>
              <a:buFont typeface="Wingdings" panose="05000000000000000000" pitchFamily="2" charset="2"/>
              <a:buChar char="v"/>
              <a:defRPr>
                <a:solidFill>
                  <a:schemeClr val="tx1"/>
                </a:solidFill>
                <a:latin typeface="Arial" panose="020B0604020202020204" pitchFamily="34" charset="0"/>
                <a:cs typeface="Arial" panose="020B0604020202020204" pitchFamily="34" charset="0"/>
              </a:defRPr>
            </a:lvl9pPr>
          </a:lstStyle>
          <a:p>
            <a:pPr fontAlgn="base">
              <a:spcBef>
                <a:spcPct val="0"/>
              </a:spcBef>
              <a:spcAft>
                <a:spcPct val="0"/>
              </a:spcAft>
              <a:buNone/>
            </a:pPr>
            <a:fld id="{3523C783-039C-42B6-9558-D31AAB889EE5}" type="slidenum">
              <a:rPr lang="en-US" altLang="en-US">
                <a:solidFill>
                  <a:srgbClr val="FFFFFF"/>
                </a:solidFill>
              </a:rPr>
              <a:pPr fontAlgn="base">
                <a:spcBef>
                  <a:spcPct val="0"/>
                </a:spcBef>
                <a:spcAft>
                  <a:spcPct val="0"/>
                </a:spcAft>
                <a:buNone/>
              </a:pPr>
              <a:t>41</a:t>
            </a:fld>
            <a:endParaRPr lang="en-US" altLang="en-US">
              <a:solidFill>
                <a:srgbClr val="FFFFFF"/>
              </a:solidFill>
            </a:endParaRPr>
          </a:p>
        </p:txBody>
      </p:sp>
      <p:sp>
        <p:nvSpPr>
          <p:cNvPr id="3" name="TextBox 2">
            <a:extLst>
              <a:ext uri="{FF2B5EF4-FFF2-40B4-BE49-F238E27FC236}">
                <a16:creationId xmlns:a16="http://schemas.microsoft.com/office/drawing/2014/main" id="{8E70D020-F9A1-43CA-B549-63F648FD607A}"/>
              </a:ext>
            </a:extLst>
          </p:cNvPr>
          <p:cNvSpPr txBox="1"/>
          <p:nvPr/>
        </p:nvSpPr>
        <p:spPr>
          <a:xfrm>
            <a:off x="355232" y="1594721"/>
            <a:ext cx="13815376" cy="6755696"/>
          </a:xfrm>
          <a:prstGeom prst="rect">
            <a:avLst/>
          </a:prstGeom>
          <a:noFill/>
        </p:spPr>
        <p:txBody>
          <a:bodyPr wrap="square" rtlCol="0">
            <a:spAutoFit/>
          </a:bodyPr>
          <a:lstStyle/>
          <a:p>
            <a:pPr marL="291465" indent="-291465" defTabSz="1165860" fontAlgn="base">
              <a:lnSpc>
                <a:spcPct val="90000"/>
              </a:lnSpc>
              <a:spcBef>
                <a:spcPts val="1530"/>
              </a:spcBef>
              <a:spcAft>
                <a:spcPct val="0"/>
              </a:spcAft>
              <a:buFont typeface="Arial" pitchFamily="34" charset="0"/>
              <a:buChar char="•"/>
              <a:defRPr/>
            </a:pPr>
            <a:r>
              <a:rPr lang="en-US" sz="3315">
                <a:solidFill>
                  <a:prstClr val="black"/>
                </a:solidFill>
                <a:latin typeface="Calibri" panose="020F0502020204030204"/>
              </a:rPr>
              <a:t>The Discussion with buyer tab is a forum to communicate directly in </a:t>
            </a:r>
            <a:r>
              <a:rPr lang="en-US" sz="3315" err="1">
                <a:solidFill>
                  <a:prstClr val="black"/>
                </a:solidFill>
                <a:latin typeface="Calibri" panose="020F0502020204030204"/>
              </a:rPr>
              <a:t>PASSPort</a:t>
            </a:r>
            <a:r>
              <a:rPr lang="en-US" sz="3315">
                <a:solidFill>
                  <a:prstClr val="black"/>
                </a:solidFill>
                <a:latin typeface="Calibri" panose="020F0502020204030204"/>
              </a:rPr>
              <a:t> with the RFx contracting agency after you have decided to respond to the RFx (i.e. clicked “</a:t>
            </a:r>
            <a:r>
              <a:rPr lang="en-US" sz="3315">
                <a:solidFill>
                  <a:prstClr val="black"/>
                </a:solidFill>
                <a:latin typeface="+mj-lt"/>
              </a:rPr>
              <a:t>Participate</a:t>
            </a:r>
            <a:r>
              <a:rPr lang="en-US" sz="3315">
                <a:solidFill>
                  <a:prstClr val="black"/>
                </a:solidFill>
                <a:latin typeface="Calibri" panose="020F0502020204030204"/>
              </a:rPr>
              <a:t> in RFx” button).  </a:t>
            </a:r>
          </a:p>
          <a:p>
            <a:pPr marL="291465" indent="-291465" defTabSz="1165860" fontAlgn="base">
              <a:lnSpc>
                <a:spcPct val="90000"/>
              </a:lnSpc>
              <a:spcBef>
                <a:spcPts val="1530"/>
              </a:spcBef>
              <a:spcAft>
                <a:spcPct val="0"/>
              </a:spcAft>
              <a:buFont typeface="Arial" pitchFamily="34" charset="0"/>
              <a:buChar char="•"/>
              <a:defRPr/>
            </a:pPr>
            <a:r>
              <a:rPr lang="en-US" sz="3315">
                <a:solidFill>
                  <a:prstClr val="black"/>
                </a:solidFill>
                <a:latin typeface="Calibri" panose="020F0502020204030204"/>
              </a:rPr>
              <a:t> </a:t>
            </a:r>
            <a:r>
              <a:rPr lang="en-US" sz="3315" err="1">
                <a:solidFill>
                  <a:prstClr val="black"/>
                </a:solidFill>
                <a:latin typeface="Calibri" panose="020F0502020204030204"/>
              </a:rPr>
              <a:t>PASSPort</a:t>
            </a:r>
            <a:r>
              <a:rPr lang="en-US" sz="3315">
                <a:solidFill>
                  <a:prstClr val="black"/>
                </a:solidFill>
                <a:latin typeface="Calibri" panose="020F0502020204030204"/>
              </a:rPr>
              <a:t> maintains and can display a record of all interactions between you and the agency. </a:t>
            </a:r>
          </a:p>
          <a:p>
            <a:pPr marL="291465" indent="-291465" defTabSz="1165860" fontAlgn="base">
              <a:lnSpc>
                <a:spcPct val="90000"/>
              </a:lnSpc>
              <a:spcBef>
                <a:spcPts val="1530"/>
              </a:spcBef>
              <a:spcAft>
                <a:spcPct val="0"/>
              </a:spcAft>
              <a:buFont typeface="Arial" pitchFamily="34" charset="0"/>
              <a:buChar char="•"/>
              <a:defRPr/>
            </a:pPr>
            <a:r>
              <a:rPr lang="en-US" sz="3315">
                <a:solidFill>
                  <a:prstClr val="black"/>
                </a:solidFill>
                <a:latin typeface="Calibri" panose="020F0502020204030204"/>
              </a:rPr>
              <a:t>Indicate the Type of message you would like to send by selecting a category from the drop-down.</a:t>
            </a:r>
          </a:p>
          <a:p>
            <a:pPr marL="291465" indent="-291465" defTabSz="1165860" fontAlgn="base">
              <a:lnSpc>
                <a:spcPct val="90000"/>
              </a:lnSpc>
              <a:spcBef>
                <a:spcPts val="1530"/>
              </a:spcBef>
              <a:spcAft>
                <a:spcPct val="0"/>
              </a:spcAft>
              <a:buFont typeface="Arial" pitchFamily="34" charset="0"/>
              <a:buChar char="•"/>
              <a:defRPr/>
            </a:pPr>
            <a:r>
              <a:rPr lang="en-US" sz="3315">
                <a:solidFill>
                  <a:prstClr val="black"/>
                </a:solidFill>
                <a:latin typeface="Calibri" panose="020F0502020204030204"/>
              </a:rPr>
              <a:t>Add a Subject line.</a:t>
            </a:r>
          </a:p>
          <a:p>
            <a:pPr marL="291465" indent="-291465" defTabSz="1165860" fontAlgn="base">
              <a:lnSpc>
                <a:spcPct val="90000"/>
              </a:lnSpc>
              <a:spcBef>
                <a:spcPts val="1530"/>
              </a:spcBef>
              <a:spcAft>
                <a:spcPct val="0"/>
              </a:spcAft>
              <a:buFont typeface="Arial" pitchFamily="34" charset="0"/>
              <a:buChar char="•"/>
              <a:defRPr/>
            </a:pPr>
            <a:r>
              <a:rPr lang="en-US" sz="3315">
                <a:solidFill>
                  <a:prstClr val="black"/>
                </a:solidFill>
                <a:latin typeface="Calibri" panose="020F0502020204030204"/>
              </a:rPr>
              <a:t>Indicate the agency contact to whom you are sending this message by selecting from the drop-down menu.</a:t>
            </a:r>
          </a:p>
          <a:p>
            <a:pPr marL="291465" indent="-291465" defTabSz="1165860" fontAlgn="base">
              <a:lnSpc>
                <a:spcPct val="90000"/>
              </a:lnSpc>
              <a:spcBef>
                <a:spcPts val="1530"/>
              </a:spcBef>
              <a:spcAft>
                <a:spcPct val="0"/>
              </a:spcAft>
              <a:buFont typeface="Arial" pitchFamily="34" charset="0"/>
              <a:buChar char="•"/>
              <a:defRPr/>
            </a:pPr>
            <a:r>
              <a:rPr lang="en-US" sz="3315">
                <a:solidFill>
                  <a:prstClr val="black"/>
                </a:solidFill>
                <a:latin typeface="Calibri" panose="020F0502020204030204"/>
              </a:rPr>
              <a:t>Compose your message in the textbox.</a:t>
            </a:r>
          </a:p>
          <a:p>
            <a:pPr marL="291465" indent="-291465" defTabSz="1165860" fontAlgn="base">
              <a:lnSpc>
                <a:spcPct val="90000"/>
              </a:lnSpc>
              <a:spcBef>
                <a:spcPts val="1530"/>
              </a:spcBef>
              <a:spcAft>
                <a:spcPct val="0"/>
              </a:spcAft>
              <a:buFont typeface="Arial" pitchFamily="34" charset="0"/>
              <a:buChar char="•"/>
              <a:defRPr/>
            </a:pPr>
            <a:r>
              <a:rPr lang="en-US" sz="3315">
                <a:solidFill>
                  <a:prstClr val="black"/>
                </a:solidFill>
                <a:latin typeface="Calibri" panose="020F0502020204030204"/>
              </a:rPr>
              <a:t>Click the “Send” button to submit your message</a:t>
            </a:r>
          </a:p>
        </p:txBody>
      </p:sp>
    </p:spTree>
    <p:extLst>
      <p:ext uri="{BB962C8B-B14F-4D97-AF65-F5344CB8AC3E}">
        <p14:creationId xmlns:p14="http://schemas.microsoft.com/office/powerpoint/2010/main" val="269545315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a:extLst>
              <a:ext uri="{FF2B5EF4-FFF2-40B4-BE49-F238E27FC236}">
                <a16:creationId xmlns:a16="http://schemas.microsoft.com/office/drawing/2014/main" id="{1FBCC7BC-1E8B-408D-8EF7-23B3582AF4DE}"/>
              </a:ext>
            </a:extLst>
          </p:cNvPr>
          <p:cNvSpPr>
            <a:spLocks noGrp="1"/>
          </p:cNvSpPr>
          <p:nvPr>
            <p:ph type="subTitle" idx="1"/>
          </p:nvPr>
        </p:nvSpPr>
        <p:spPr>
          <a:xfrm>
            <a:off x="1047288" y="1204977"/>
            <a:ext cx="13990319" cy="7656214"/>
          </a:xfrm>
        </p:spPr>
        <p:txBody>
          <a:bodyPr>
            <a:normAutofit/>
          </a:bodyPr>
          <a:lstStyle/>
          <a:p>
            <a:r>
              <a:rPr lang="en-US" err="1">
                <a:solidFill>
                  <a:srgbClr val="0070C0"/>
                </a:solidFill>
                <a:hlinkClick r:id="rId2">
                  <a:extLst>
                    <a:ext uri="{A12FA001-AC4F-418D-AE19-62706E023703}">
                      <ahyp:hlinkClr xmlns:ahyp="http://schemas.microsoft.com/office/drawing/2018/hyperlinkcolor" val="tx"/>
                    </a:ext>
                  </a:extLst>
                </a:hlinkClick>
              </a:rPr>
              <a:t>PASSPort</a:t>
            </a:r>
            <a:r>
              <a:rPr lang="en-US">
                <a:solidFill>
                  <a:srgbClr val="0070C0"/>
                </a:solidFill>
                <a:hlinkClick r:id="rId2">
                  <a:extLst>
                    <a:ext uri="{A12FA001-AC4F-418D-AE19-62706E023703}">
                      <ahyp:hlinkClr xmlns:ahyp="http://schemas.microsoft.com/office/drawing/2018/hyperlinkcolor" val="tx"/>
                    </a:ext>
                  </a:extLst>
                </a:hlinkClick>
              </a:rPr>
              <a:t> User Materials - MOCS (nyc.gov)</a:t>
            </a:r>
            <a:endParaRPr lang="en-US">
              <a:solidFill>
                <a:srgbClr val="0070C0"/>
              </a:solidFill>
            </a:endParaRPr>
          </a:p>
          <a:p>
            <a:r>
              <a:rPr lang="en-US">
                <a:solidFill>
                  <a:srgbClr val="0070C0"/>
                </a:solidFill>
                <a:hlinkClick r:id="rId3">
                  <a:extLst>
                    <a:ext uri="{A12FA001-AC4F-418D-AE19-62706E023703}">
                      <ahyp:hlinkClr xmlns:ahyp="http://schemas.microsoft.com/office/drawing/2018/hyperlinkcolor" val="tx"/>
                    </a:ext>
                  </a:extLst>
                </a:hlinkClick>
              </a:rPr>
              <a:t>Vendor Enrollment Video</a:t>
            </a:r>
            <a:endParaRPr lang="en-US">
              <a:solidFill>
                <a:srgbClr val="0070C0"/>
              </a:solidFill>
            </a:endParaRPr>
          </a:p>
          <a:p>
            <a:r>
              <a:rPr lang="en-US">
                <a:solidFill>
                  <a:srgbClr val="0070C0"/>
                </a:solidFill>
                <a:hlinkClick r:id="rId4">
                  <a:extLst>
                    <a:ext uri="{A12FA001-AC4F-418D-AE19-62706E023703}">
                      <ahyp:hlinkClr xmlns:ahyp="http://schemas.microsoft.com/office/drawing/2018/hyperlinkcolor" val="tx"/>
                    </a:ext>
                  </a:extLst>
                </a:hlinkClick>
              </a:rPr>
              <a:t>Vendor Account Management PDF</a:t>
            </a:r>
            <a:endParaRPr lang="en-US">
              <a:solidFill>
                <a:srgbClr val="0070C0"/>
              </a:solidFill>
            </a:endParaRPr>
          </a:p>
          <a:p>
            <a:endParaRPr lang="en-US">
              <a:solidFill>
                <a:srgbClr val="0070C0"/>
              </a:solidFill>
            </a:endParaRPr>
          </a:p>
          <a:p>
            <a:r>
              <a:rPr lang="en-US">
                <a:solidFill>
                  <a:srgbClr val="0070C0"/>
                </a:solidFill>
                <a:hlinkClick r:id="rId5">
                  <a:extLst>
                    <a:ext uri="{A12FA001-AC4F-418D-AE19-62706E023703}">
                      <ahyp:hlinkClr xmlns:ahyp="http://schemas.microsoft.com/office/drawing/2018/hyperlinkcolor" val="tx"/>
                    </a:ext>
                  </a:extLst>
                </a:hlinkClick>
              </a:rPr>
              <a:t>E-Course Responding to Contracting Opportunities(RFx</a:t>
            </a:r>
            <a:r>
              <a:rPr lang="en-US">
                <a:solidFill>
                  <a:srgbClr val="0070C0"/>
                </a:solidFill>
              </a:rPr>
              <a:t>)</a:t>
            </a:r>
          </a:p>
          <a:p>
            <a:r>
              <a:rPr lang="en-US">
                <a:solidFill>
                  <a:srgbClr val="0070C0"/>
                </a:solidFill>
                <a:hlinkClick r:id="rId6">
                  <a:extLst>
                    <a:ext uri="{A12FA001-AC4F-418D-AE19-62706E023703}">
                      <ahyp:hlinkClr xmlns:ahyp="http://schemas.microsoft.com/office/drawing/2018/hyperlinkcolor" val="tx"/>
                    </a:ext>
                  </a:extLst>
                </a:hlinkClick>
              </a:rPr>
              <a:t>E-Course Contract Registration for Vendors</a:t>
            </a:r>
            <a:endParaRPr lang="en-US">
              <a:solidFill>
                <a:srgbClr val="0070C0"/>
              </a:solidFill>
            </a:endParaRPr>
          </a:p>
          <a:p>
            <a:endParaRPr lang="en-US">
              <a:solidFill>
                <a:srgbClr val="0070C0"/>
              </a:solidFill>
            </a:endParaRPr>
          </a:p>
        </p:txBody>
      </p:sp>
      <p:sp>
        <p:nvSpPr>
          <p:cNvPr id="3" name="TextBox 2">
            <a:extLst>
              <a:ext uri="{FF2B5EF4-FFF2-40B4-BE49-F238E27FC236}">
                <a16:creationId xmlns:a16="http://schemas.microsoft.com/office/drawing/2014/main" id="{7FC167DF-62B1-40FB-B948-FE4B072E9A60}"/>
              </a:ext>
            </a:extLst>
          </p:cNvPr>
          <p:cNvSpPr txBox="1"/>
          <p:nvPr/>
        </p:nvSpPr>
        <p:spPr>
          <a:xfrm>
            <a:off x="1040386" y="2695"/>
            <a:ext cx="10264376" cy="661400"/>
          </a:xfrm>
          <a:prstGeom prst="rect">
            <a:avLst/>
          </a:prstGeom>
          <a:noFill/>
        </p:spPr>
        <p:txBody>
          <a:bodyPr wrap="square" rtlCol="0">
            <a:spAutoFit/>
          </a:bodyPr>
          <a:lstStyle/>
          <a:p>
            <a:pPr algn="ctr"/>
            <a:r>
              <a:rPr lang="en-US" sz="3698"/>
              <a:t>                        </a:t>
            </a:r>
            <a:r>
              <a:rPr lang="en-US" sz="3698" err="1"/>
              <a:t>PASSPort</a:t>
            </a:r>
            <a:r>
              <a:rPr lang="en-US" sz="3698"/>
              <a:t> Helpful Links </a:t>
            </a:r>
          </a:p>
        </p:txBody>
      </p:sp>
    </p:spTree>
    <p:extLst>
      <p:ext uri="{BB962C8B-B14F-4D97-AF65-F5344CB8AC3E}">
        <p14:creationId xmlns:p14="http://schemas.microsoft.com/office/powerpoint/2010/main" val="132875689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 y="0"/>
            <a:ext cx="15544800" cy="1285875"/>
          </a:xfrm>
          <a:prstGeom prst="rect">
            <a:avLst/>
          </a:prstGeom>
          <a:solidFill>
            <a:srgbClr val="00529B"/>
          </a:solidFill>
        </p:spPr>
        <p:txBody>
          <a:bodyPr wrap="square" rtlCol="0">
            <a:spAutoFit/>
          </a:bodyPr>
          <a:lstStyle/>
          <a:p>
            <a:endParaRPr lang="en-US"/>
          </a:p>
        </p:txBody>
      </p:sp>
      <p:sp>
        <p:nvSpPr>
          <p:cNvPr id="11" name="TextBox 10"/>
          <p:cNvSpPr txBox="1"/>
          <p:nvPr/>
        </p:nvSpPr>
        <p:spPr>
          <a:xfrm>
            <a:off x="2417736" y="250521"/>
            <a:ext cx="11654725" cy="784830"/>
          </a:xfrm>
          <a:prstGeom prst="rect">
            <a:avLst/>
          </a:prstGeom>
          <a:noFill/>
        </p:spPr>
        <p:txBody>
          <a:bodyPr wrap="square" rtlCol="0">
            <a:spAutoFit/>
          </a:bodyPr>
          <a:lstStyle/>
          <a:p>
            <a:pPr algn="ctr"/>
            <a:r>
              <a:rPr lang="en-US" sz="4500" b="1">
                <a:solidFill>
                  <a:schemeClr val="bg1"/>
                </a:solidFill>
              </a:rPr>
              <a:t>Registration with State Department of Labor</a:t>
            </a:r>
          </a:p>
        </p:txBody>
      </p:sp>
      <p:pic>
        <p:nvPicPr>
          <p:cNvPr id="3" name="Picture 2"/>
          <p:cNvPicPr>
            <a:picLocks noChangeAspect="1"/>
          </p:cNvPicPr>
          <p:nvPr/>
        </p:nvPicPr>
        <p:blipFill>
          <a:blip r:embed="rId3"/>
          <a:stretch>
            <a:fillRect/>
          </a:stretch>
        </p:blipFill>
        <p:spPr>
          <a:xfrm>
            <a:off x="66918" y="42861"/>
            <a:ext cx="2066925" cy="1200150"/>
          </a:xfrm>
          <a:prstGeom prst="rect">
            <a:avLst/>
          </a:prstGeom>
        </p:spPr>
      </p:pic>
      <p:sp>
        <p:nvSpPr>
          <p:cNvPr id="2" name="Rectangle 1"/>
          <p:cNvSpPr/>
          <p:nvPr/>
        </p:nvSpPr>
        <p:spPr>
          <a:xfrm>
            <a:off x="632298" y="1967470"/>
            <a:ext cx="14280204" cy="6571094"/>
          </a:xfrm>
          <a:prstGeom prst="rect">
            <a:avLst/>
          </a:prstGeom>
          <a:noFill/>
        </p:spPr>
        <p:txBody>
          <a:bodyPr wrap="square" lIns="91440" tIns="45720" rIns="91440" bIns="45720" rtlCol="0" anchor="t">
            <a:spAutoFit/>
          </a:bodyPr>
          <a:lstStyle/>
          <a:p>
            <a:pPr algn="just" defTabSz="1165860">
              <a:lnSpc>
                <a:spcPct val="107000"/>
              </a:lnSpc>
              <a:spcAft>
                <a:spcPts val="956"/>
              </a:spcAft>
              <a:defRPr/>
            </a:pPr>
            <a:r>
              <a:rPr lang="en-US" sz="2250" kern="100">
                <a:solidFill>
                  <a:srgbClr val="333333"/>
                </a:solidFill>
                <a:latin typeface="Helvetica"/>
                <a:ea typeface="Calibri"/>
                <a:cs typeface="Times New Roman"/>
              </a:rPr>
              <a:t> 			</a:t>
            </a:r>
            <a:r>
              <a:rPr lang="en-US" sz="2800" b="1" i="0" u="none" strike="noStrike" baseline="0">
                <a:solidFill>
                  <a:srgbClr val="323232"/>
                </a:solidFill>
                <a:latin typeface="Helvetica"/>
                <a:ea typeface="Calibri"/>
                <a:cs typeface="Helvetica"/>
              </a:rPr>
              <a:t>New </a:t>
            </a:r>
            <a:r>
              <a:rPr lang="en-US" sz="2800" b="1" i="0" u="none" strike="noStrike" baseline="0">
                <a:solidFill>
                  <a:srgbClr val="323232"/>
                </a:solidFill>
                <a:latin typeface="Helvetica"/>
                <a:cs typeface="Helvetica"/>
              </a:rPr>
              <a:t>Requirement Effective December 30, 2024 </a:t>
            </a:r>
          </a:p>
          <a:p>
            <a:pPr marL="0" marR="0" lvl="0" indent="0" algn="just" defTabSz="1165860" rtl="0" eaLnBrk="1" fontAlgn="auto" latinLnBrk="0" hangingPunct="1">
              <a:lnSpc>
                <a:spcPct val="107000"/>
              </a:lnSpc>
              <a:spcBef>
                <a:spcPts val="0"/>
              </a:spcBef>
              <a:spcAft>
                <a:spcPts val="956"/>
              </a:spcAft>
              <a:buClrTx/>
              <a:buSzTx/>
              <a:buFontTx/>
              <a:buNone/>
              <a:tabLst/>
              <a:defRPr/>
            </a:pPr>
            <a:endParaRPr kumimoji="0" lang="en-US" sz="2400" b="1" kern="100" cap="none" spc="0" normalizeH="0" noProof="0">
              <a:ln>
                <a:noFill/>
              </a:ln>
              <a:solidFill>
                <a:srgbClr val="323232"/>
              </a:solidFill>
              <a:effectLst/>
              <a:uLnTx/>
              <a:uFillTx/>
              <a:latin typeface="Arial" panose="020B0604020202020204" pitchFamily="34" charset="0"/>
              <a:ea typeface="Calibri" panose="020F0502020204030204" pitchFamily="34" charset="0"/>
              <a:cs typeface="Times New Roman" panose="02020603050405020304" pitchFamily="18" charset="0"/>
            </a:endParaRPr>
          </a:p>
          <a:p>
            <a:r>
              <a:rPr kumimoji="0" lang="en-US" sz="2800" b="0" i="0" u="none" strike="noStrike" kern="100" cap="none" spc="0" normalizeH="0" baseline="0" noProof="0">
                <a:ln>
                  <a:noFill/>
                </a:ln>
                <a:solidFill>
                  <a:srgbClr val="333333"/>
                </a:solidFill>
                <a:effectLst/>
                <a:uLnTx/>
                <a:uFillTx/>
                <a:latin typeface="Helvetica" panose="020B0604020202020204" pitchFamily="34" charset="0"/>
                <a:ea typeface="Calibri" panose="020F0502020204030204" pitchFamily="34" charset="0"/>
                <a:cs typeface="Times New Roman" panose="02020603050405020304" pitchFamily="18" charset="0"/>
              </a:rPr>
              <a:t> 	 </a:t>
            </a:r>
            <a:r>
              <a:rPr kumimoji="0" lang="en-US" sz="2800" b="0" i="0" u="none" strike="noStrike" kern="100" cap="none" spc="0" normalizeH="0" baseline="0" noProof="0">
                <a:ln>
                  <a:noFill/>
                </a:ln>
                <a:solidFill>
                  <a:srgbClr val="333333"/>
                </a:solidFill>
                <a:effectLst/>
                <a:uLnTx/>
                <a:uFillTx/>
                <a:latin typeface="Helvetica" panose="020B0604020202020204" pitchFamily="34" charset="0"/>
                <a:ea typeface="Calibri" panose="020F0502020204030204" pitchFamily="34" charset="0"/>
                <a:cs typeface="Helvetica" panose="020B0604020202020204" pitchFamily="34" charset="0"/>
              </a:rPr>
              <a:t>-  </a:t>
            </a:r>
            <a:r>
              <a:rPr lang="en-US" sz="2800" b="0" i="0" u="none" strike="noStrike" baseline="0">
                <a:solidFill>
                  <a:srgbClr val="323232"/>
                </a:solidFill>
                <a:latin typeface="Helvetica" panose="020B0604020202020204" pitchFamily="34" charset="0"/>
                <a:cs typeface="Helvetica" panose="020B0604020202020204" pitchFamily="34" charset="0"/>
              </a:rPr>
              <a:t>Pursuant to Labor Law 220-i, Contractors must be registered with the New York  		    State Department of Labor Contractor and Subcontractor Registry prior to   	 		  	    submitting bids/proposals on public works projects covered by Article 8 of the </a:t>
            </a:r>
          </a:p>
          <a:p>
            <a:r>
              <a:rPr lang="en-US" sz="2800" b="0" i="0" u="none" strike="noStrike" baseline="0">
                <a:solidFill>
                  <a:srgbClr val="323232"/>
                </a:solidFill>
                <a:latin typeface="Helvetica" panose="020B0604020202020204" pitchFamily="34" charset="0"/>
                <a:cs typeface="Helvetica" panose="020B0604020202020204" pitchFamily="34" charset="0"/>
              </a:rPr>
              <a:t>  	    Labor Law. </a:t>
            </a:r>
          </a:p>
          <a:p>
            <a:r>
              <a:rPr lang="en-US" sz="2800" b="0" i="0" u="none" strike="noStrike" baseline="0">
                <a:solidFill>
                  <a:srgbClr val="323232"/>
                </a:solidFill>
                <a:latin typeface="Helvetica" panose="020B0604020202020204" pitchFamily="34" charset="0"/>
                <a:cs typeface="Helvetica" panose="020B0604020202020204" pitchFamily="34" charset="0"/>
              </a:rPr>
              <a:t>	    </a:t>
            </a:r>
          </a:p>
          <a:p>
            <a:r>
              <a:rPr lang="en-US" sz="2800">
                <a:solidFill>
                  <a:srgbClr val="323232"/>
                </a:solidFill>
                <a:latin typeface="Helvetica" panose="020B0604020202020204" pitchFamily="34" charset="0"/>
                <a:cs typeface="Helvetica" panose="020B0604020202020204" pitchFamily="34" charset="0"/>
              </a:rPr>
              <a:t>		</a:t>
            </a:r>
            <a:r>
              <a:rPr lang="en-US" sz="2800" b="0" i="0" u="none" strike="noStrike" baseline="0">
                <a:solidFill>
                  <a:srgbClr val="0000FF"/>
                </a:solidFill>
                <a:latin typeface="Helvetica" panose="020B0604020202020204" pitchFamily="34" charset="0"/>
                <a:cs typeface="Helvetica" panose="020B0604020202020204" pitchFamily="34" charset="0"/>
              </a:rPr>
              <a:t>https://dol.ny.gov/public-work-contractor-and-subcontractor-registry-landing</a:t>
            </a:r>
            <a:r>
              <a:rPr lang="en-US" sz="2800" b="0" i="0" u="none" strike="noStrike" baseline="0">
                <a:solidFill>
                  <a:srgbClr val="323232"/>
                </a:solidFill>
                <a:latin typeface="Helvetica" panose="020B0604020202020204" pitchFamily="34" charset="0"/>
                <a:cs typeface="Helvetica" panose="020B0604020202020204" pitchFamily="34" charset="0"/>
              </a:rPr>
              <a:t> </a:t>
            </a:r>
          </a:p>
          <a:p>
            <a:endParaRPr lang="en-US" sz="2800">
              <a:solidFill>
                <a:srgbClr val="323232"/>
              </a:solidFill>
              <a:latin typeface="Helvetica" panose="020B0604020202020204" pitchFamily="34" charset="0"/>
              <a:cs typeface="Helvetica" panose="020B0604020202020204" pitchFamily="34" charset="0"/>
            </a:endParaRPr>
          </a:p>
          <a:p>
            <a:r>
              <a:rPr lang="en-US" sz="2800" b="0" i="0" u="none" strike="noStrike" baseline="0">
                <a:solidFill>
                  <a:srgbClr val="323232"/>
                </a:solidFill>
                <a:latin typeface="Helvetica" panose="020B0604020202020204" pitchFamily="34" charset="0"/>
                <a:cs typeface="Helvetica" panose="020B0604020202020204" pitchFamily="34" charset="0"/>
              </a:rPr>
              <a:t>	 -  Vendors should submit their NYSDOL certificate within </a:t>
            </a:r>
            <a:r>
              <a:rPr lang="en-US" sz="2800" b="0" i="0" u="none" strike="noStrike" baseline="0" err="1">
                <a:solidFill>
                  <a:srgbClr val="323232"/>
                </a:solidFill>
                <a:latin typeface="Helvetica" panose="020B0604020202020204" pitchFamily="34" charset="0"/>
                <a:cs typeface="Helvetica" panose="020B0604020202020204" pitchFamily="34" charset="0"/>
              </a:rPr>
              <a:t>PASSPort</a:t>
            </a:r>
            <a:r>
              <a:rPr lang="en-US" sz="2800" b="0" i="0" u="none" strike="noStrike" baseline="0">
                <a:solidFill>
                  <a:srgbClr val="323232"/>
                </a:solidFill>
                <a:latin typeface="Helvetica" panose="020B0604020202020204" pitchFamily="34" charset="0"/>
                <a:cs typeface="Helvetica" panose="020B0604020202020204" pitchFamily="34" charset="0"/>
              </a:rPr>
              <a:t> as part of their    	     bid response (under the required documents section).</a:t>
            </a:r>
            <a:endParaRPr kumimoji="0" lang="en-US" sz="3600" b="0" i="0" u="none" strike="noStrike" kern="100" cap="none" spc="0" normalizeH="0" baseline="0" noProof="0">
              <a:ln>
                <a:noFill/>
              </a:ln>
              <a:solidFill>
                <a:srgbClr val="333333"/>
              </a:solidFill>
              <a:effectLst/>
              <a:uLnTx/>
              <a:uFillTx/>
              <a:latin typeface="Helvetica" panose="020B0604020202020204" pitchFamily="34" charset="0"/>
              <a:ea typeface="Calibri" panose="020F0502020204030204" pitchFamily="34" charset="0"/>
              <a:cs typeface="Helvetica" panose="020B0604020202020204" pitchFamily="34" charset="0"/>
            </a:endParaRPr>
          </a:p>
          <a:p>
            <a:pPr marL="946785" marR="0" lvl="1" indent="-363855" algn="l" defTabSz="1165860" rtl="0" eaLnBrk="1" fontAlgn="auto" latinLnBrk="0" hangingPunct="1">
              <a:lnSpc>
                <a:spcPct val="107000"/>
              </a:lnSpc>
              <a:spcBef>
                <a:spcPts val="0"/>
              </a:spcBef>
              <a:spcAft>
                <a:spcPts val="956"/>
              </a:spcAft>
              <a:buClrTx/>
              <a:buSzTx/>
              <a:buFontTx/>
              <a:buChar char="-"/>
              <a:tabLst/>
              <a:defRPr/>
            </a:pPr>
            <a:endParaRPr lang="en-US" sz="2800" b="0" i="0" u="none" strike="noStrike" kern="100" cap="none" spc="0" normalizeH="0" baseline="0" noProof="0">
              <a:ln>
                <a:noFill/>
              </a:ln>
              <a:solidFill>
                <a:srgbClr val="333333"/>
              </a:solidFill>
              <a:effectLst/>
              <a:uLnTx/>
              <a:uFillTx/>
              <a:latin typeface="Helvetica" panose="020B0604020202020204" pitchFamily="34" charset="0"/>
              <a:ea typeface="Calibri" panose="020F0502020204030204" pitchFamily="34" charset="0"/>
              <a:cs typeface="Times New Roman" panose="02020603050405020304" pitchFamily="18" charset="0"/>
            </a:endParaRPr>
          </a:p>
          <a:p>
            <a:pPr marL="946785" marR="0" lvl="1" indent="-363855" algn="l" defTabSz="1165860" rtl="0" eaLnBrk="1" fontAlgn="auto" latinLnBrk="0" hangingPunct="1">
              <a:lnSpc>
                <a:spcPct val="107000"/>
              </a:lnSpc>
              <a:spcBef>
                <a:spcPts val="0"/>
              </a:spcBef>
              <a:spcAft>
                <a:spcPts val="956"/>
              </a:spcAft>
              <a:buClrTx/>
              <a:buSzTx/>
              <a:buFontTx/>
              <a:buChar char="-"/>
              <a:tabLst/>
              <a:defRPr/>
            </a:pPr>
            <a:r>
              <a:rPr kumimoji="0" lang="en-US" sz="2800" b="0" i="0" u="none" strike="noStrike" kern="100" cap="none" spc="0" normalizeH="0" baseline="0" noProof="0">
                <a:ln>
                  <a:noFill/>
                </a:ln>
                <a:solidFill>
                  <a:srgbClr val="333333"/>
                </a:solidFill>
                <a:effectLst/>
                <a:uLnTx/>
                <a:uFillTx/>
                <a:latin typeface="Helvetica" panose="020B0604020202020204" pitchFamily="34" charset="0"/>
                <a:ea typeface="Calibri" panose="020F0502020204030204" pitchFamily="34" charset="0"/>
                <a:cs typeface="Times New Roman" panose="02020603050405020304" pitchFamily="18" charset="0"/>
              </a:rPr>
              <a:t>Note that failure to provide this certification may be </a:t>
            </a:r>
            <a:r>
              <a:rPr lang="en-US" sz="2800" kern="100">
                <a:solidFill>
                  <a:srgbClr val="333333"/>
                </a:solidFill>
                <a:latin typeface="Helvetica" panose="020B0604020202020204" pitchFamily="34" charset="0"/>
                <a:ea typeface="Calibri" panose="020F0502020204030204" pitchFamily="34" charset="0"/>
                <a:cs typeface="Times New Roman" panose="02020603050405020304" pitchFamily="18" charset="0"/>
              </a:rPr>
              <a:t>grounds for </a:t>
            </a:r>
            <a:r>
              <a:rPr kumimoji="0" lang="en-US" sz="2800" b="0" i="0" u="none" strike="noStrike" kern="100" cap="none" spc="0" normalizeH="0" baseline="0" noProof="0">
                <a:ln>
                  <a:noFill/>
                </a:ln>
                <a:solidFill>
                  <a:srgbClr val="333333"/>
                </a:solidFill>
                <a:effectLst/>
                <a:uLnTx/>
                <a:uFillTx/>
                <a:latin typeface="Helvetica" panose="020B0604020202020204" pitchFamily="34" charset="0"/>
                <a:ea typeface="Calibri" panose="020F0502020204030204" pitchFamily="34" charset="0"/>
                <a:cs typeface="Times New Roman" panose="02020603050405020304" pitchFamily="18" charset="0"/>
              </a:rPr>
              <a:t>being found non-responsive.</a:t>
            </a:r>
            <a:endParaRPr lang="en-US" sz="3200" b="1" u="sng">
              <a:ea typeface="Calibri" panose="020F0502020204030204"/>
              <a:cs typeface="Calibri" panose="020F0502020204030204"/>
            </a:endParaRPr>
          </a:p>
        </p:txBody>
      </p:sp>
    </p:spTree>
    <p:extLst>
      <p:ext uri="{BB962C8B-B14F-4D97-AF65-F5344CB8AC3E}">
        <p14:creationId xmlns:p14="http://schemas.microsoft.com/office/powerpoint/2010/main" val="287327730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 y="0"/>
            <a:ext cx="15544800" cy="1285875"/>
          </a:xfrm>
          <a:prstGeom prst="rect">
            <a:avLst/>
          </a:prstGeom>
          <a:solidFill>
            <a:srgbClr val="00529B"/>
          </a:solidFill>
        </p:spPr>
        <p:txBody>
          <a:bodyPr wrap="square" rtlCol="0">
            <a:spAutoFit/>
          </a:bodyPr>
          <a:lstStyle/>
          <a:p>
            <a:endParaRPr lang="en-US"/>
          </a:p>
        </p:txBody>
      </p:sp>
      <p:sp>
        <p:nvSpPr>
          <p:cNvPr id="11" name="TextBox 10"/>
          <p:cNvSpPr txBox="1"/>
          <p:nvPr/>
        </p:nvSpPr>
        <p:spPr>
          <a:xfrm>
            <a:off x="2417736" y="250521"/>
            <a:ext cx="11654725" cy="784830"/>
          </a:xfrm>
          <a:prstGeom prst="rect">
            <a:avLst/>
          </a:prstGeom>
          <a:noFill/>
        </p:spPr>
        <p:txBody>
          <a:bodyPr wrap="square" rtlCol="0">
            <a:spAutoFit/>
          </a:bodyPr>
          <a:lstStyle/>
          <a:p>
            <a:pPr algn="ctr"/>
            <a:r>
              <a:rPr lang="en-US" sz="4500" b="1">
                <a:solidFill>
                  <a:schemeClr val="bg1"/>
                </a:solidFill>
              </a:rPr>
              <a:t>General Contract Requirements</a:t>
            </a:r>
          </a:p>
        </p:txBody>
      </p:sp>
      <p:pic>
        <p:nvPicPr>
          <p:cNvPr id="3" name="Picture 2"/>
          <p:cNvPicPr>
            <a:picLocks noChangeAspect="1"/>
          </p:cNvPicPr>
          <p:nvPr/>
        </p:nvPicPr>
        <p:blipFill>
          <a:blip r:embed="rId3"/>
          <a:stretch>
            <a:fillRect/>
          </a:stretch>
        </p:blipFill>
        <p:spPr>
          <a:xfrm>
            <a:off x="66918" y="42861"/>
            <a:ext cx="2066925" cy="1200150"/>
          </a:xfrm>
          <a:prstGeom prst="rect">
            <a:avLst/>
          </a:prstGeom>
        </p:spPr>
      </p:pic>
      <p:sp>
        <p:nvSpPr>
          <p:cNvPr id="2" name="Rectangle 1"/>
          <p:cNvSpPr/>
          <p:nvPr/>
        </p:nvSpPr>
        <p:spPr>
          <a:xfrm>
            <a:off x="632298" y="1967470"/>
            <a:ext cx="14280204" cy="6494085"/>
          </a:xfrm>
          <a:prstGeom prst="rect">
            <a:avLst/>
          </a:prstGeom>
          <a:noFill/>
        </p:spPr>
        <p:txBody>
          <a:bodyPr wrap="square" rtlCol="0">
            <a:spAutoFit/>
          </a:bodyPr>
          <a:lstStyle/>
          <a:p>
            <a:pPr marL="457200" indent="-457200">
              <a:buFont typeface="Arial" panose="020B0604020202020204" pitchFamily="34" charset="0"/>
              <a:buChar char="•"/>
            </a:pPr>
            <a:r>
              <a:rPr lang="en-US" sz="3200" b="1"/>
              <a:t>Contract Term is 1095 </a:t>
            </a:r>
            <a:r>
              <a:rPr lang="en-US" sz="3200" b="1" err="1"/>
              <a:t>ccds</a:t>
            </a:r>
            <a:r>
              <a:rPr lang="en-US" sz="3200" b="1"/>
              <a:t> (3 years) from DEP’s Notice to Proceed with one (1), two (2) year renewal option.</a:t>
            </a:r>
          </a:p>
          <a:p>
            <a:endParaRPr lang="en-US" sz="3200" b="1"/>
          </a:p>
          <a:p>
            <a:pPr marL="457200" indent="-457200">
              <a:buFont typeface="Arial" panose="020B0604020202020204" pitchFamily="34" charset="0"/>
              <a:buChar char="•"/>
            </a:pPr>
            <a:r>
              <a:rPr lang="en-US" sz="3200" b="1">
                <a:ea typeface="Times New Roman" panose="02020603050405020304" pitchFamily="18" charset="0"/>
              </a:rPr>
              <a:t>The Work under this Contract is subject to prevailing wages, as defined in the Labor Law Section 220 and/or 230. </a:t>
            </a:r>
          </a:p>
          <a:p>
            <a:pPr marL="457200" indent="-457200">
              <a:buFont typeface="Arial" panose="020B0604020202020204" pitchFamily="34" charset="0"/>
              <a:buChar char="•"/>
            </a:pPr>
            <a:endParaRPr lang="en-US" sz="3200" b="1">
              <a:ea typeface="Times New Roman" panose="02020603050405020304" pitchFamily="18" charset="0"/>
            </a:endParaRPr>
          </a:p>
          <a:p>
            <a:pPr marL="457200" indent="-457200">
              <a:buFont typeface="Arial" panose="020B0604020202020204" pitchFamily="34" charset="0"/>
              <a:buChar char="•"/>
            </a:pPr>
            <a:r>
              <a:rPr lang="en-US" sz="3200" b="1">
                <a:ea typeface="Times New Roman" panose="02020603050405020304" pitchFamily="18" charset="0"/>
              </a:rPr>
              <a:t>All workers must be paid by check or direct deposit. </a:t>
            </a:r>
          </a:p>
          <a:p>
            <a:pPr marL="457200" indent="-457200">
              <a:buFont typeface="Arial" panose="020B0604020202020204" pitchFamily="34" charset="0"/>
              <a:buChar char="•"/>
            </a:pPr>
            <a:endParaRPr lang="en-US" sz="3200" b="1">
              <a:ea typeface="Times New Roman" panose="02020603050405020304" pitchFamily="18" charset="0"/>
            </a:endParaRPr>
          </a:p>
          <a:p>
            <a:pPr marL="457200" indent="-457200">
              <a:buFont typeface="Arial" panose="020B0604020202020204" pitchFamily="34" charset="0"/>
              <a:buChar char="•"/>
            </a:pPr>
            <a:r>
              <a:rPr lang="en-US" sz="3200" b="1">
                <a:solidFill>
                  <a:prstClr val="black"/>
                </a:solidFill>
                <a:ea typeface="Times New Roman" panose="02020603050405020304" pitchFamily="18" charset="0"/>
              </a:rPr>
              <a:t>Be sure to review Schedule A in the Bid Booklet for contract and insurance requirements.</a:t>
            </a:r>
          </a:p>
          <a:p>
            <a:endParaRPr lang="en-US" sz="3200" b="1">
              <a:solidFill>
                <a:prstClr val="black"/>
              </a:solidFill>
              <a:ea typeface="Times New Roman" panose="02020603050405020304" pitchFamily="18" charset="0"/>
            </a:endParaRPr>
          </a:p>
          <a:p>
            <a:pPr marL="457200" indent="-457200">
              <a:buFont typeface="Arial" panose="020B0604020202020204" pitchFamily="34" charset="0"/>
              <a:buChar char="•"/>
            </a:pPr>
            <a:r>
              <a:rPr lang="en-US" sz="3200" b="1"/>
              <a:t>Maximum overall subcontracting on contract cannot exceed 40%.</a:t>
            </a:r>
          </a:p>
          <a:p>
            <a:pPr marL="457200" indent="-457200">
              <a:buFont typeface="Arial" panose="020B0604020202020204" pitchFamily="34" charset="0"/>
              <a:buChar char="•"/>
            </a:pPr>
            <a:endParaRPr lang="en-US" sz="3200" b="1" u="sng"/>
          </a:p>
        </p:txBody>
      </p:sp>
    </p:spTree>
    <p:extLst>
      <p:ext uri="{BB962C8B-B14F-4D97-AF65-F5344CB8AC3E}">
        <p14:creationId xmlns:p14="http://schemas.microsoft.com/office/powerpoint/2010/main" val="393505670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 y="0"/>
            <a:ext cx="15544800" cy="1285875"/>
          </a:xfrm>
          <a:prstGeom prst="rect">
            <a:avLst/>
          </a:prstGeom>
          <a:solidFill>
            <a:srgbClr val="00529B"/>
          </a:solidFill>
        </p:spPr>
        <p:txBody>
          <a:bodyPr wrap="square" rtlCol="0">
            <a:spAutoFit/>
          </a:bodyPr>
          <a:lstStyle/>
          <a:p>
            <a:endParaRPr lang="en-US"/>
          </a:p>
        </p:txBody>
      </p:sp>
      <p:sp>
        <p:nvSpPr>
          <p:cNvPr id="11" name="TextBox 10"/>
          <p:cNvSpPr txBox="1"/>
          <p:nvPr/>
        </p:nvSpPr>
        <p:spPr>
          <a:xfrm>
            <a:off x="2417736" y="250521"/>
            <a:ext cx="11654725" cy="784830"/>
          </a:xfrm>
          <a:prstGeom prst="rect">
            <a:avLst/>
          </a:prstGeom>
          <a:noFill/>
        </p:spPr>
        <p:txBody>
          <a:bodyPr wrap="square" rtlCol="0">
            <a:spAutoFit/>
          </a:bodyPr>
          <a:lstStyle/>
          <a:p>
            <a:pPr algn="ctr"/>
            <a:r>
              <a:rPr lang="en-US" sz="4500" b="1">
                <a:solidFill>
                  <a:schemeClr val="bg1"/>
                </a:solidFill>
              </a:rPr>
              <a:t>BID PROTOCOL/KEY DATES</a:t>
            </a:r>
          </a:p>
        </p:txBody>
      </p:sp>
      <p:pic>
        <p:nvPicPr>
          <p:cNvPr id="3" name="Picture 2"/>
          <p:cNvPicPr>
            <a:picLocks noChangeAspect="1"/>
          </p:cNvPicPr>
          <p:nvPr/>
        </p:nvPicPr>
        <p:blipFill>
          <a:blip r:embed="rId3"/>
          <a:stretch>
            <a:fillRect/>
          </a:stretch>
        </p:blipFill>
        <p:spPr>
          <a:xfrm>
            <a:off x="66918" y="42861"/>
            <a:ext cx="2066925" cy="1200150"/>
          </a:xfrm>
          <a:prstGeom prst="rect">
            <a:avLst/>
          </a:prstGeom>
        </p:spPr>
      </p:pic>
      <p:sp>
        <p:nvSpPr>
          <p:cNvPr id="2" name="Rectangle 1"/>
          <p:cNvSpPr/>
          <p:nvPr/>
        </p:nvSpPr>
        <p:spPr>
          <a:xfrm>
            <a:off x="1578200" y="1536396"/>
            <a:ext cx="12866849" cy="7848302"/>
          </a:xfrm>
          <a:prstGeom prst="rect">
            <a:avLst/>
          </a:prstGeom>
          <a:noFill/>
        </p:spPr>
        <p:txBody>
          <a:bodyPr wrap="square" rtlCol="0">
            <a:spAutoFit/>
          </a:bodyPr>
          <a:lstStyle/>
          <a:p>
            <a:pPr marL="457200" indent="-457200">
              <a:buFont typeface="Arial" panose="020B0604020202020204" pitchFamily="34" charset="0"/>
              <a:buChar char="•"/>
            </a:pPr>
            <a:r>
              <a:rPr lang="en-US" altLang="en-US" sz="3600" b="1" dirty="0">
                <a:latin typeface="Calibri" panose="020F0502020204030204" pitchFamily="34" charset="0"/>
              </a:rPr>
              <a:t>Request for Information (RFI) </a:t>
            </a:r>
            <a:r>
              <a:rPr lang="en-US" altLang="en-US" sz="3600" dirty="0">
                <a:latin typeface="Calibri" panose="020F0502020204030204" pitchFamily="34" charset="0"/>
              </a:rPr>
              <a:t>can be submitted only electronically through the City of New York </a:t>
            </a:r>
            <a:r>
              <a:rPr lang="en-US" altLang="en-US" sz="3600" b="1" dirty="0" err="1">
                <a:latin typeface="Calibri" panose="020F0502020204030204" pitchFamily="34" charset="0"/>
              </a:rPr>
              <a:t>PASSPort</a:t>
            </a:r>
            <a:r>
              <a:rPr lang="en-US" altLang="en-US" sz="3600" dirty="0">
                <a:latin typeface="Calibri" panose="020F0502020204030204" pitchFamily="34" charset="0"/>
              </a:rPr>
              <a:t> system.</a:t>
            </a:r>
          </a:p>
          <a:p>
            <a:endParaRPr lang="en-US" altLang="en-US" sz="3600" dirty="0">
              <a:latin typeface="Calibri" panose="020F0502020204030204" pitchFamily="34" charset="0"/>
            </a:endParaRPr>
          </a:p>
          <a:p>
            <a:pPr marL="457200" indent="-457200">
              <a:buFont typeface="Arial" panose="020B0604020202020204" pitchFamily="34" charset="0"/>
              <a:buChar char="•"/>
            </a:pPr>
            <a:r>
              <a:rPr lang="en-US" sz="3600" b="1" dirty="0"/>
              <a:t>Questions During RFI: </a:t>
            </a:r>
          </a:p>
          <a:p>
            <a:pPr marL="914400" lvl="1" indent="-457200">
              <a:buSzPct val="70000"/>
              <a:buFont typeface="Courier New" panose="02070309020205020404" pitchFamily="49" charset="0"/>
              <a:buChar char="o"/>
            </a:pPr>
            <a:r>
              <a:rPr lang="en-US" sz="3600" dirty="0" err="1"/>
              <a:t>PASSPort</a:t>
            </a:r>
            <a:r>
              <a:rPr lang="en-US" sz="3600" dirty="0"/>
              <a:t> system, Discussion Forum, is the point of contact for vendor questions </a:t>
            </a:r>
          </a:p>
          <a:p>
            <a:pPr marL="914400" lvl="1" indent="-457200">
              <a:buSzPct val="70000"/>
              <a:buFont typeface="Courier New" panose="02070309020205020404" pitchFamily="49" charset="0"/>
              <a:buChar char="o"/>
            </a:pPr>
            <a:r>
              <a:rPr lang="en-US" sz="3600" dirty="0"/>
              <a:t>Discussion Forum will be used to provide answers to questions</a:t>
            </a:r>
          </a:p>
          <a:p>
            <a:pPr marL="914400" lvl="1" indent="-457200">
              <a:buSzPct val="70000"/>
              <a:buFont typeface="Courier New" panose="02070309020205020404" pitchFamily="49" charset="0"/>
              <a:buChar char="o"/>
            </a:pPr>
            <a:r>
              <a:rPr lang="en-US" sz="3600" dirty="0">
                <a:effectLst/>
                <a:ea typeface="Times New Roman" panose="02020603050405020304" pitchFamily="18" charset="0"/>
              </a:rPr>
              <a:t>Responses to information requests by phone will not be provided.</a:t>
            </a:r>
          </a:p>
          <a:p>
            <a:pPr marL="914400" lvl="1" indent="-457200">
              <a:buSzPct val="70000"/>
              <a:buFont typeface="Courier New" panose="02070309020205020404" pitchFamily="49" charset="0"/>
              <a:buChar char="o"/>
            </a:pPr>
            <a:r>
              <a:rPr lang="en-US" sz="3600" b="1" dirty="0"/>
              <a:t>Question Deadline is March 26, 2026</a:t>
            </a:r>
          </a:p>
          <a:p>
            <a:pPr lvl="1">
              <a:buSzPct val="70000"/>
            </a:pPr>
            <a:endParaRPr lang="en-US" sz="3600" b="1" dirty="0"/>
          </a:p>
          <a:p>
            <a:pPr marL="457200" indent="-457200">
              <a:buFont typeface="Arial" panose="020B0604020202020204" pitchFamily="34" charset="0"/>
              <a:buChar char="•"/>
            </a:pPr>
            <a:r>
              <a:rPr lang="en-US" sz="3600" b="1" dirty="0"/>
              <a:t>Response Due Date is April 21, 2026 at 10:00 AM</a:t>
            </a:r>
          </a:p>
          <a:p>
            <a:pPr marL="457200" indent="-457200">
              <a:buFont typeface="Arial" panose="020B0604020202020204" pitchFamily="34" charset="0"/>
              <a:buChar char="•"/>
            </a:pPr>
            <a:r>
              <a:rPr lang="en-US" sz="3600" b="1" dirty="0"/>
              <a:t>Response Opening Date is April 21, 2026 at 2:00 PM via Microsoft Teams</a:t>
            </a:r>
            <a:r>
              <a:rPr lang="en-US" sz="3600" i="1" dirty="0"/>
              <a:t> </a:t>
            </a:r>
          </a:p>
        </p:txBody>
      </p:sp>
    </p:spTree>
    <p:extLst>
      <p:ext uri="{BB962C8B-B14F-4D97-AF65-F5344CB8AC3E}">
        <p14:creationId xmlns:p14="http://schemas.microsoft.com/office/powerpoint/2010/main" val="411144469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 y="0"/>
            <a:ext cx="15544800" cy="1285875"/>
          </a:xfrm>
          <a:prstGeom prst="rect">
            <a:avLst/>
          </a:prstGeom>
          <a:solidFill>
            <a:srgbClr val="00529B"/>
          </a:solidFill>
        </p:spPr>
        <p:txBody>
          <a:bodyPr wrap="square" rtlCol="0">
            <a:spAutoFit/>
          </a:bodyPr>
          <a:lstStyle/>
          <a:p>
            <a:endParaRPr lang="en-US"/>
          </a:p>
        </p:txBody>
      </p:sp>
      <p:sp>
        <p:nvSpPr>
          <p:cNvPr id="11" name="TextBox 10"/>
          <p:cNvSpPr txBox="1"/>
          <p:nvPr/>
        </p:nvSpPr>
        <p:spPr>
          <a:xfrm>
            <a:off x="2417736" y="250521"/>
            <a:ext cx="11654725" cy="784830"/>
          </a:xfrm>
          <a:prstGeom prst="rect">
            <a:avLst/>
          </a:prstGeom>
          <a:noFill/>
        </p:spPr>
        <p:txBody>
          <a:bodyPr wrap="square" rtlCol="0">
            <a:spAutoFit/>
          </a:bodyPr>
          <a:lstStyle/>
          <a:p>
            <a:pPr algn="ctr"/>
            <a:r>
              <a:rPr lang="en-US" sz="4500" b="1">
                <a:solidFill>
                  <a:schemeClr val="bg1"/>
                </a:solidFill>
              </a:rPr>
              <a:t>Questions	</a:t>
            </a:r>
          </a:p>
        </p:txBody>
      </p:sp>
      <p:pic>
        <p:nvPicPr>
          <p:cNvPr id="3" name="Picture 2"/>
          <p:cNvPicPr>
            <a:picLocks noChangeAspect="1"/>
          </p:cNvPicPr>
          <p:nvPr/>
        </p:nvPicPr>
        <p:blipFill>
          <a:blip r:embed="rId3"/>
          <a:stretch>
            <a:fillRect/>
          </a:stretch>
        </p:blipFill>
        <p:spPr>
          <a:xfrm>
            <a:off x="66918" y="42861"/>
            <a:ext cx="2066925" cy="1200150"/>
          </a:xfrm>
          <a:prstGeom prst="rect">
            <a:avLst/>
          </a:prstGeom>
        </p:spPr>
      </p:pic>
      <p:pic>
        <p:nvPicPr>
          <p:cNvPr id="5" name="Picture 4" descr="How to verify people telling they trust you – Simone Favaro"/>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18704" y="1872686"/>
            <a:ext cx="7809777" cy="7268505"/>
          </a:xfrm>
          <a:prstGeom prst="rect">
            <a:avLst/>
          </a:prstGeom>
        </p:spPr>
      </p:pic>
    </p:spTree>
    <p:extLst>
      <p:ext uri="{BB962C8B-B14F-4D97-AF65-F5344CB8AC3E}">
        <p14:creationId xmlns:p14="http://schemas.microsoft.com/office/powerpoint/2010/main" val="11495341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0" y="0"/>
            <a:ext cx="15544800" cy="1285875"/>
          </a:xfrm>
          <a:prstGeom prst="rect">
            <a:avLst/>
          </a:prstGeom>
          <a:solidFill>
            <a:srgbClr val="00529B"/>
          </a:solidFill>
        </p:spPr>
        <p:txBody>
          <a:bodyPr wrap="square" rtlCol="0">
            <a:spAutoFit/>
          </a:bodyPr>
          <a:lstStyle/>
          <a:p>
            <a:endParaRPr lang="en-US"/>
          </a:p>
        </p:txBody>
      </p:sp>
      <p:sp>
        <p:nvSpPr>
          <p:cNvPr id="11" name="TextBox 10"/>
          <p:cNvSpPr txBox="1"/>
          <p:nvPr/>
        </p:nvSpPr>
        <p:spPr>
          <a:xfrm>
            <a:off x="2540066" y="266326"/>
            <a:ext cx="11654725" cy="784830"/>
          </a:xfrm>
          <a:prstGeom prst="rect">
            <a:avLst/>
          </a:prstGeom>
          <a:noFill/>
        </p:spPr>
        <p:txBody>
          <a:bodyPr wrap="square" rtlCol="0">
            <a:spAutoFit/>
          </a:bodyPr>
          <a:lstStyle/>
          <a:p>
            <a:pPr algn="ctr"/>
            <a:r>
              <a:rPr lang="en-US" sz="4500" b="1">
                <a:solidFill>
                  <a:schemeClr val="bg1"/>
                </a:solidFill>
              </a:rPr>
              <a:t>Contract Summary/Scope of Work</a:t>
            </a:r>
          </a:p>
        </p:txBody>
      </p:sp>
      <p:pic>
        <p:nvPicPr>
          <p:cNvPr id="3" name="Picture 2"/>
          <p:cNvPicPr>
            <a:picLocks noChangeAspect="1"/>
          </p:cNvPicPr>
          <p:nvPr/>
        </p:nvPicPr>
        <p:blipFill>
          <a:blip r:embed="rId3"/>
          <a:stretch>
            <a:fillRect/>
          </a:stretch>
        </p:blipFill>
        <p:spPr>
          <a:xfrm>
            <a:off x="66918" y="42861"/>
            <a:ext cx="2066925" cy="1200150"/>
          </a:xfrm>
          <a:prstGeom prst="rect">
            <a:avLst/>
          </a:prstGeom>
        </p:spPr>
      </p:pic>
      <p:sp>
        <p:nvSpPr>
          <p:cNvPr id="6" name="TextBox 5"/>
          <p:cNvSpPr txBox="1"/>
          <p:nvPr/>
        </p:nvSpPr>
        <p:spPr>
          <a:xfrm>
            <a:off x="1368437" y="1328736"/>
            <a:ext cx="13527139" cy="1354217"/>
          </a:xfrm>
          <a:prstGeom prst="rect">
            <a:avLst/>
          </a:prstGeom>
          <a:noFill/>
        </p:spPr>
        <p:txBody>
          <a:bodyPr wrap="square" rtlCol="0">
            <a:spAutoFit/>
          </a:bodyPr>
          <a:lstStyle/>
          <a:p>
            <a:pPr marR="0" lvl="0">
              <a:spcBef>
                <a:spcPts val="0"/>
              </a:spcBef>
              <a:spcAft>
                <a:spcPts val="0"/>
              </a:spcAft>
            </a:pPr>
            <a:r>
              <a:rPr lang="en-US" sz="2800" b="1" cap="all">
                <a:effectLst/>
                <a:latin typeface="Times New Roman Bold" panose="02020803070505020304" pitchFamily="18" charset="0"/>
                <a:ea typeface="Times New Roman" panose="02020603050405020304" pitchFamily="18" charset="0"/>
              </a:rPr>
              <a:t>						</a:t>
            </a:r>
            <a:r>
              <a:rPr lang="en-US" sz="3600" b="1" u="sng" cap="all">
                <a:effectLst/>
                <a:latin typeface="Times New Roman Bold" panose="02020803070505020304" pitchFamily="18" charset="0"/>
                <a:ea typeface="Times New Roman" panose="02020603050405020304" pitchFamily="18" charset="0"/>
              </a:rPr>
              <a:t>LIST OF WORK LOCATIONS</a:t>
            </a:r>
            <a:endParaRPr lang="en-US" sz="3600" u="sng">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b="1" u="none" strike="noStrike" cap="small">
                <a:effectLst/>
                <a:latin typeface="Times New Roman" panose="02020603050405020304" pitchFamily="18" charset="0"/>
                <a:ea typeface="Times New Roman" panose="02020603050405020304" pitchFamily="18" charset="0"/>
              </a:rPr>
              <a:t> </a:t>
            </a:r>
            <a:endParaRPr lang="en-US" sz="1800">
              <a:effectLst/>
              <a:latin typeface="Times New Roman" panose="02020603050405020304" pitchFamily="18" charset="0"/>
              <a:ea typeface="Times New Roman" panose="02020603050405020304" pitchFamily="18" charset="0"/>
            </a:endParaRPr>
          </a:p>
          <a:p>
            <a:endParaRPr lang="en-US" sz="2800" b="1"/>
          </a:p>
        </p:txBody>
      </p:sp>
      <p:sp>
        <p:nvSpPr>
          <p:cNvPr id="2" name="TextBox 1">
            <a:extLst>
              <a:ext uri="{FF2B5EF4-FFF2-40B4-BE49-F238E27FC236}">
                <a16:creationId xmlns:a16="http://schemas.microsoft.com/office/drawing/2014/main" id="{837A0AD1-00AC-9504-7E1D-EF6AF3F675D6}"/>
              </a:ext>
            </a:extLst>
          </p:cNvPr>
          <p:cNvSpPr txBox="1"/>
          <p:nvPr/>
        </p:nvSpPr>
        <p:spPr>
          <a:xfrm>
            <a:off x="3858209" y="5029200"/>
            <a:ext cx="7828382" cy="468077"/>
          </a:xfrm>
          <a:prstGeom prst="rect">
            <a:avLst/>
          </a:prstGeom>
          <a:noFill/>
        </p:spPr>
        <p:txBody>
          <a:bodyPr wrap="square">
            <a:spAutoFit/>
          </a:bodyPr>
          <a:lstStyle/>
          <a:p>
            <a:pPr marL="0" marR="0" algn="ctr" eaLnBrk="0" hangingPunct="0">
              <a:lnSpc>
                <a:spcPct val="107000"/>
              </a:lnSpc>
              <a:spcBef>
                <a:spcPts val="275"/>
              </a:spcBef>
              <a:spcAft>
                <a:spcPts val="0"/>
              </a:spcAft>
            </a:pPr>
            <a:r>
              <a:rPr lang="en-US" sz="2400" u="sng">
                <a:effectLst/>
                <a:latin typeface="Times New Roman" panose="02020603050405020304" pitchFamily="18" charset="0"/>
                <a:ea typeface="Times New Roman" panose="02020603050405020304" pitchFamily="18" charset="0"/>
                <a:cs typeface="Arial" panose="020B0604020202020204" pitchFamily="34" charset="0"/>
              </a:rPr>
              <a:t>Facility</a:t>
            </a:r>
            <a:r>
              <a:rPr lang="en-US" sz="2400" u="sng" spc="-45">
                <a:effectLst/>
                <a:latin typeface="Times New Roman" panose="02020603050405020304" pitchFamily="18" charset="0"/>
                <a:ea typeface="Times New Roman" panose="02020603050405020304" pitchFamily="18" charset="0"/>
                <a:cs typeface="Arial" panose="020B0604020202020204" pitchFamily="34" charset="0"/>
              </a:rPr>
              <a:t> </a:t>
            </a:r>
            <a:r>
              <a:rPr lang="en-US" sz="2400" u="sng">
                <a:effectLst/>
                <a:latin typeface="Times New Roman" panose="02020603050405020304" pitchFamily="18" charset="0"/>
                <a:ea typeface="Times New Roman" panose="02020603050405020304" pitchFamily="18" charset="0"/>
                <a:cs typeface="Arial" panose="020B0604020202020204" pitchFamily="34" charset="0"/>
              </a:rPr>
              <a:t>Locations</a:t>
            </a:r>
            <a:r>
              <a:rPr lang="en-US" sz="2400" u="sng" spc="-40">
                <a:effectLst/>
                <a:latin typeface="Times New Roman" panose="02020603050405020304" pitchFamily="18" charset="0"/>
                <a:ea typeface="Times New Roman" panose="02020603050405020304" pitchFamily="18" charset="0"/>
                <a:cs typeface="Arial" panose="020B0604020202020204" pitchFamily="34" charset="0"/>
              </a:rPr>
              <a:t> </a:t>
            </a:r>
            <a:r>
              <a:rPr lang="en-US" sz="2400" u="sng">
                <a:effectLst/>
                <a:latin typeface="Times New Roman" panose="02020603050405020304" pitchFamily="18" charset="0"/>
                <a:ea typeface="Times New Roman" panose="02020603050405020304" pitchFamily="18" charset="0"/>
                <a:cs typeface="Arial" panose="020B0604020202020204" pitchFamily="34" charset="0"/>
              </a:rPr>
              <a:t>in</a:t>
            </a:r>
            <a:r>
              <a:rPr lang="en-US" sz="2400" u="sng" spc="-40">
                <a:effectLst/>
                <a:latin typeface="Times New Roman" panose="02020603050405020304" pitchFamily="18" charset="0"/>
                <a:ea typeface="Times New Roman" panose="02020603050405020304" pitchFamily="18" charset="0"/>
                <a:cs typeface="Arial" panose="020B0604020202020204" pitchFamily="34" charset="0"/>
              </a:rPr>
              <a:t> </a:t>
            </a:r>
            <a:r>
              <a:rPr lang="en-US" sz="2400" u="sng">
                <a:effectLst/>
                <a:latin typeface="Times New Roman" panose="02020603050405020304" pitchFamily="18" charset="0"/>
                <a:ea typeface="Times New Roman" panose="02020603050405020304" pitchFamily="18" charset="0"/>
                <a:cs typeface="Arial" panose="020B0604020202020204" pitchFamily="34" charset="0"/>
              </a:rPr>
              <a:t>Westchester</a:t>
            </a:r>
            <a:r>
              <a:rPr lang="en-US" sz="2400" u="sng" spc="-35">
                <a:effectLst/>
                <a:latin typeface="Times New Roman" panose="02020603050405020304" pitchFamily="18" charset="0"/>
                <a:ea typeface="Times New Roman" panose="02020603050405020304" pitchFamily="18" charset="0"/>
                <a:cs typeface="Arial" panose="020B0604020202020204" pitchFamily="34" charset="0"/>
              </a:rPr>
              <a:t> </a:t>
            </a:r>
            <a:r>
              <a:rPr lang="en-US" sz="2400" u="sng">
                <a:effectLst/>
                <a:latin typeface="Times New Roman" panose="02020603050405020304" pitchFamily="18" charset="0"/>
                <a:ea typeface="Times New Roman" panose="02020603050405020304" pitchFamily="18" charset="0"/>
                <a:cs typeface="Arial" panose="020B0604020202020204" pitchFamily="34" charset="0"/>
              </a:rPr>
              <a:t>County:</a:t>
            </a:r>
            <a:endParaRPr lang="en-US" sz="2400">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4" name="Table 3">
            <a:extLst>
              <a:ext uri="{FF2B5EF4-FFF2-40B4-BE49-F238E27FC236}">
                <a16:creationId xmlns:a16="http://schemas.microsoft.com/office/drawing/2014/main" id="{696923F8-6F25-2FC0-ED02-6F58AA597270}"/>
              </a:ext>
            </a:extLst>
          </p:cNvPr>
          <p:cNvGraphicFramePr>
            <a:graphicFrameLocks noGrp="1"/>
          </p:cNvGraphicFramePr>
          <p:nvPr/>
        </p:nvGraphicFramePr>
        <p:xfrm>
          <a:off x="2937934" y="2682953"/>
          <a:ext cx="9668932" cy="993010"/>
        </p:xfrm>
        <a:graphic>
          <a:graphicData uri="http://schemas.openxmlformats.org/drawingml/2006/table">
            <a:tbl>
              <a:tblPr/>
              <a:tblGrid>
                <a:gridCol w="5105302">
                  <a:extLst>
                    <a:ext uri="{9D8B030D-6E8A-4147-A177-3AD203B41FA5}">
                      <a16:colId xmlns:a16="http://schemas.microsoft.com/office/drawing/2014/main" val="3626255611"/>
                    </a:ext>
                  </a:extLst>
                </a:gridCol>
                <a:gridCol w="4563630">
                  <a:extLst>
                    <a:ext uri="{9D8B030D-6E8A-4147-A177-3AD203B41FA5}">
                      <a16:colId xmlns:a16="http://schemas.microsoft.com/office/drawing/2014/main" val="2692660002"/>
                    </a:ext>
                  </a:extLst>
                </a:gridCol>
              </a:tblGrid>
              <a:tr h="624672">
                <a:tc>
                  <a:txBody>
                    <a:bodyPr/>
                    <a:lstStyle/>
                    <a:p>
                      <a:pPr marL="0" marR="0" algn="ctr" eaLnBrk="0" hangingPunct="0">
                        <a:lnSpc>
                          <a:spcPts val="1340"/>
                        </a:lnSpc>
                        <a:spcBef>
                          <a:spcPts val="0"/>
                        </a:spcBef>
                        <a:spcAft>
                          <a:spcPts val="0"/>
                        </a:spcAft>
                        <a:tabLst>
                          <a:tab pos="803275" algn="l"/>
                          <a:tab pos="1102360" algn="ctr"/>
                        </a:tabLst>
                      </a:pPr>
                      <a:r>
                        <a:rPr lang="en-US" sz="18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FACILITY</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eaLnBrk="0" hangingPunct="0">
                        <a:lnSpc>
                          <a:spcPts val="1340"/>
                        </a:lnSpc>
                        <a:spcBef>
                          <a:spcPts val="0"/>
                        </a:spcBef>
                        <a:spcAft>
                          <a:spcPts val="0"/>
                        </a:spcAft>
                      </a:pPr>
                      <a:r>
                        <a:rPr lang="en-US" sz="1800" b="1" spc="-5">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LOCATION</a:t>
                      </a:r>
                      <a:r>
                        <a:rPr lang="en-US" sz="1800" b="1" spc="-95">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8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ADDRESS</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3751492170"/>
                  </a:ext>
                </a:extLst>
              </a:tr>
              <a:tr h="368338">
                <a:tc>
                  <a:txBody>
                    <a:bodyPr/>
                    <a:lstStyle/>
                    <a:p>
                      <a:pPr marL="64770" marR="0" eaLnBrk="0" hangingPunct="0">
                        <a:lnSpc>
                          <a:spcPts val="1335"/>
                        </a:lnSpc>
                        <a:spcBef>
                          <a:spcPts val="0"/>
                        </a:spcBef>
                        <a:spcAft>
                          <a:spcPts val="0"/>
                        </a:spcAft>
                      </a:pPr>
                      <a:r>
                        <a:rPr lang="en-US" sz="1800">
                          <a:effectLst/>
                          <a:latin typeface="Times New Roman" panose="02020603050405020304" pitchFamily="18" charset="0"/>
                          <a:ea typeface="Times New Roman" panose="02020603050405020304" pitchFamily="18" charset="0"/>
                          <a:cs typeface="Arial" panose="020B0604020202020204" pitchFamily="34" charset="0"/>
                        </a:rPr>
                        <a:t>Croton</a:t>
                      </a:r>
                      <a:r>
                        <a:rPr lang="en-US" sz="1800" spc="-45">
                          <a:effectLst/>
                          <a:latin typeface="Times New Roman" panose="02020603050405020304" pitchFamily="18" charset="0"/>
                          <a:ea typeface="Times New Roman" panose="02020603050405020304" pitchFamily="18" charset="0"/>
                          <a:cs typeface="Arial" panose="020B0604020202020204" pitchFamily="34" charset="0"/>
                        </a:rPr>
                        <a:t> </a:t>
                      </a:r>
                      <a:r>
                        <a:rPr lang="en-US" sz="1800">
                          <a:effectLst/>
                          <a:latin typeface="Times New Roman" panose="02020603050405020304" pitchFamily="18" charset="0"/>
                          <a:ea typeface="Times New Roman" panose="02020603050405020304" pitchFamily="18" charset="0"/>
                          <a:cs typeface="Arial" panose="020B0604020202020204" pitchFamily="34" charset="0"/>
                        </a:rPr>
                        <a:t>Filtration</a:t>
                      </a:r>
                      <a:r>
                        <a:rPr lang="en-US" sz="1800" spc="-40">
                          <a:effectLst/>
                          <a:latin typeface="Times New Roman" panose="02020603050405020304" pitchFamily="18" charset="0"/>
                          <a:ea typeface="Times New Roman" panose="02020603050405020304" pitchFamily="18" charset="0"/>
                          <a:cs typeface="Arial" panose="020B0604020202020204" pitchFamily="34" charset="0"/>
                        </a:rPr>
                        <a:t> </a:t>
                      </a:r>
                      <a:r>
                        <a:rPr lang="en-US" sz="1800">
                          <a:effectLst/>
                          <a:latin typeface="Times New Roman" panose="02020603050405020304" pitchFamily="18" charset="0"/>
                          <a:ea typeface="Times New Roman" panose="02020603050405020304" pitchFamily="18" charset="0"/>
                          <a:cs typeface="Arial" panose="020B0604020202020204" pitchFamily="34" charset="0"/>
                        </a:rPr>
                        <a:t>Plant (CFP)</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64770" marR="0" eaLnBrk="0" hangingPunct="0">
                        <a:lnSpc>
                          <a:spcPts val="1335"/>
                        </a:lnSpc>
                        <a:spcBef>
                          <a:spcPts val="0"/>
                        </a:spcBef>
                        <a:spcAft>
                          <a:spcPts val="0"/>
                        </a:spcAft>
                      </a:pPr>
                      <a:r>
                        <a:rPr lang="en-US" sz="1800">
                          <a:effectLst/>
                          <a:latin typeface="Times New Roman" panose="02020603050405020304" pitchFamily="18" charset="0"/>
                          <a:ea typeface="Times New Roman" panose="02020603050405020304" pitchFamily="18" charset="0"/>
                          <a:cs typeface="Arial" panose="020B0604020202020204" pitchFamily="34" charset="0"/>
                        </a:rPr>
                        <a:t>3701</a:t>
                      </a:r>
                      <a:r>
                        <a:rPr lang="en-US" sz="1800" spc="-30">
                          <a:effectLst/>
                          <a:latin typeface="Times New Roman" panose="02020603050405020304" pitchFamily="18" charset="0"/>
                          <a:ea typeface="Times New Roman" panose="02020603050405020304" pitchFamily="18" charset="0"/>
                          <a:cs typeface="Arial" panose="020B0604020202020204" pitchFamily="34" charset="0"/>
                        </a:rPr>
                        <a:t> </a:t>
                      </a:r>
                      <a:r>
                        <a:rPr lang="en-US" sz="1800">
                          <a:effectLst/>
                          <a:latin typeface="Times New Roman" panose="02020603050405020304" pitchFamily="18" charset="0"/>
                          <a:ea typeface="Times New Roman" panose="02020603050405020304" pitchFamily="18" charset="0"/>
                          <a:cs typeface="Arial" panose="020B0604020202020204" pitchFamily="34" charset="0"/>
                        </a:rPr>
                        <a:t>Jerome</a:t>
                      </a:r>
                      <a:r>
                        <a:rPr lang="en-US" sz="1800" spc="-30">
                          <a:effectLst/>
                          <a:latin typeface="Times New Roman" panose="02020603050405020304" pitchFamily="18" charset="0"/>
                          <a:ea typeface="Times New Roman" panose="02020603050405020304" pitchFamily="18" charset="0"/>
                          <a:cs typeface="Arial" panose="020B0604020202020204" pitchFamily="34" charset="0"/>
                        </a:rPr>
                        <a:t> </a:t>
                      </a:r>
                      <a:r>
                        <a:rPr lang="en-US" sz="1800">
                          <a:effectLst/>
                          <a:latin typeface="Times New Roman" panose="02020603050405020304" pitchFamily="18" charset="0"/>
                          <a:ea typeface="Times New Roman" panose="02020603050405020304" pitchFamily="18" charset="0"/>
                          <a:cs typeface="Arial" panose="020B0604020202020204" pitchFamily="34" charset="0"/>
                        </a:rPr>
                        <a:t>Avenue,</a:t>
                      </a:r>
                      <a:r>
                        <a:rPr lang="en-US" sz="1800" spc="-30">
                          <a:effectLst/>
                          <a:latin typeface="Times New Roman" panose="02020603050405020304" pitchFamily="18" charset="0"/>
                          <a:ea typeface="Times New Roman" panose="02020603050405020304" pitchFamily="18" charset="0"/>
                          <a:cs typeface="Arial" panose="020B0604020202020204" pitchFamily="34" charset="0"/>
                        </a:rPr>
                        <a:t> </a:t>
                      </a:r>
                      <a:r>
                        <a:rPr lang="en-US" sz="1800">
                          <a:effectLst/>
                          <a:latin typeface="Times New Roman" panose="02020603050405020304" pitchFamily="18" charset="0"/>
                          <a:ea typeface="Times New Roman" panose="02020603050405020304" pitchFamily="18" charset="0"/>
                          <a:cs typeface="Arial" panose="020B0604020202020204" pitchFamily="34" charset="0"/>
                        </a:rPr>
                        <a:t>Bronx,</a:t>
                      </a:r>
                      <a:r>
                        <a:rPr lang="en-US" sz="1800" spc="-30">
                          <a:effectLst/>
                          <a:latin typeface="Times New Roman" panose="02020603050405020304" pitchFamily="18" charset="0"/>
                          <a:ea typeface="Times New Roman" panose="02020603050405020304" pitchFamily="18" charset="0"/>
                          <a:cs typeface="Arial" panose="020B0604020202020204" pitchFamily="34" charset="0"/>
                        </a:rPr>
                        <a:t> </a:t>
                      </a:r>
                      <a:r>
                        <a:rPr lang="en-US" sz="1800">
                          <a:effectLst/>
                          <a:latin typeface="Times New Roman" panose="02020603050405020304" pitchFamily="18" charset="0"/>
                          <a:ea typeface="Times New Roman" panose="02020603050405020304" pitchFamily="18" charset="0"/>
                          <a:cs typeface="Arial" panose="020B0604020202020204" pitchFamily="34" charset="0"/>
                        </a:rPr>
                        <a:t>NY</a:t>
                      </a:r>
                      <a:r>
                        <a:rPr lang="en-US" sz="1800" spc="-30">
                          <a:effectLst/>
                          <a:latin typeface="Times New Roman" panose="02020603050405020304" pitchFamily="18" charset="0"/>
                          <a:ea typeface="Times New Roman" panose="02020603050405020304" pitchFamily="18" charset="0"/>
                          <a:cs typeface="Arial" panose="020B0604020202020204" pitchFamily="34" charset="0"/>
                        </a:rPr>
                        <a:t> </a:t>
                      </a:r>
                      <a:r>
                        <a:rPr lang="en-US" sz="1800">
                          <a:effectLst/>
                          <a:latin typeface="Times New Roman" panose="02020603050405020304" pitchFamily="18" charset="0"/>
                          <a:ea typeface="Times New Roman" panose="02020603050405020304" pitchFamily="18" charset="0"/>
                          <a:cs typeface="Arial" panose="020B0604020202020204" pitchFamily="34" charset="0"/>
                        </a:rPr>
                        <a:t>10467</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76766953"/>
                  </a:ext>
                </a:extLst>
              </a:tr>
            </a:tbl>
          </a:graphicData>
        </a:graphic>
      </p:graphicFrame>
      <p:graphicFrame>
        <p:nvGraphicFramePr>
          <p:cNvPr id="5" name="Table 4">
            <a:extLst>
              <a:ext uri="{FF2B5EF4-FFF2-40B4-BE49-F238E27FC236}">
                <a16:creationId xmlns:a16="http://schemas.microsoft.com/office/drawing/2014/main" id="{B0A2E2E2-99B9-F2CB-021E-3C4467894CAC}"/>
              </a:ext>
            </a:extLst>
          </p:cNvPr>
          <p:cNvGraphicFramePr>
            <a:graphicFrameLocks noGrp="1"/>
          </p:cNvGraphicFramePr>
          <p:nvPr>
            <p:extLst>
              <p:ext uri="{D42A27DB-BD31-4B8C-83A1-F6EECF244321}">
                <p14:modId xmlns:p14="http://schemas.microsoft.com/office/powerpoint/2010/main" val="2885805671"/>
              </p:ext>
            </p:extLst>
          </p:nvPr>
        </p:nvGraphicFramePr>
        <p:xfrm>
          <a:off x="2937934" y="5643630"/>
          <a:ext cx="9668932" cy="2804746"/>
        </p:xfrm>
        <a:graphic>
          <a:graphicData uri="http://schemas.openxmlformats.org/drawingml/2006/table">
            <a:tbl>
              <a:tblPr/>
              <a:tblGrid>
                <a:gridCol w="5063394">
                  <a:extLst>
                    <a:ext uri="{9D8B030D-6E8A-4147-A177-3AD203B41FA5}">
                      <a16:colId xmlns:a16="http://schemas.microsoft.com/office/drawing/2014/main" val="3091354329"/>
                    </a:ext>
                  </a:extLst>
                </a:gridCol>
                <a:gridCol w="4605538">
                  <a:extLst>
                    <a:ext uri="{9D8B030D-6E8A-4147-A177-3AD203B41FA5}">
                      <a16:colId xmlns:a16="http://schemas.microsoft.com/office/drawing/2014/main" val="2244004507"/>
                    </a:ext>
                  </a:extLst>
                </a:gridCol>
              </a:tblGrid>
              <a:tr h="362768">
                <a:tc>
                  <a:txBody>
                    <a:bodyPr/>
                    <a:lstStyle/>
                    <a:p>
                      <a:pPr marL="0" marR="0" algn="ctr" eaLnBrk="0" hangingPunct="0">
                        <a:lnSpc>
                          <a:spcPts val="1340"/>
                        </a:lnSpc>
                        <a:spcBef>
                          <a:spcPts val="0"/>
                        </a:spcBef>
                        <a:spcAft>
                          <a:spcPts val="0"/>
                        </a:spcAft>
                        <a:tabLst>
                          <a:tab pos="803275" algn="l"/>
                          <a:tab pos="1102360" algn="ctr"/>
                        </a:tabLst>
                      </a:pPr>
                      <a:r>
                        <a:rPr lang="en-US" sz="18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FACILITY</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eaLnBrk="0" hangingPunct="0">
                        <a:lnSpc>
                          <a:spcPts val="1340"/>
                        </a:lnSpc>
                        <a:spcBef>
                          <a:spcPts val="0"/>
                        </a:spcBef>
                        <a:spcAft>
                          <a:spcPts val="0"/>
                        </a:spcAft>
                        <a:tabLst>
                          <a:tab pos="803275" algn="l"/>
                          <a:tab pos="1102360" algn="ctr"/>
                        </a:tabLst>
                      </a:pPr>
                      <a:r>
                        <a:rPr lang="en-US" sz="18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LOCATION ADDRESS</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2065253413"/>
                  </a:ext>
                </a:extLst>
              </a:tr>
              <a:tr h="614471">
                <a:tc>
                  <a:txBody>
                    <a:bodyPr/>
                    <a:lstStyle/>
                    <a:p>
                      <a:pPr marL="64770" marR="63500" eaLnBrk="0" hangingPunct="0">
                        <a:lnSpc>
                          <a:spcPct val="115000"/>
                        </a:lnSpc>
                        <a:spcBef>
                          <a:spcPts val="0"/>
                        </a:spcBef>
                        <a:spcAft>
                          <a:spcPts val="0"/>
                        </a:spcAft>
                      </a:pPr>
                      <a:r>
                        <a:rPr lang="en-US" sz="1800">
                          <a:effectLst/>
                          <a:latin typeface="Times New Roman" panose="02020603050405020304" pitchFamily="18" charset="0"/>
                          <a:ea typeface="Times New Roman" panose="02020603050405020304" pitchFamily="18" charset="0"/>
                          <a:cs typeface="Arial" panose="020B0604020202020204" pitchFamily="34" charset="0"/>
                        </a:rPr>
                        <a:t>Catskill/Delaware</a:t>
                      </a:r>
                      <a:r>
                        <a:rPr lang="en-US" sz="1800" spc="20">
                          <a:effectLst/>
                          <a:latin typeface="Times New Roman" panose="02020603050405020304" pitchFamily="18" charset="0"/>
                          <a:ea typeface="Times New Roman" panose="02020603050405020304" pitchFamily="18" charset="0"/>
                          <a:cs typeface="Arial" panose="020B0604020202020204" pitchFamily="34" charset="0"/>
                        </a:rPr>
                        <a:t> </a:t>
                      </a:r>
                      <a:r>
                        <a:rPr lang="en-US" sz="1800">
                          <a:effectLst/>
                          <a:latin typeface="Times New Roman" panose="02020603050405020304" pitchFamily="18" charset="0"/>
                          <a:ea typeface="Times New Roman" panose="02020603050405020304" pitchFamily="18" charset="0"/>
                          <a:cs typeface="Arial" panose="020B0604020202020204" pitchFamily="34" charset="0"/>
                        </a:rPr>
                        <a:t>Ultraviolet</a:t>
                      </a:r>
                      <a:r>
                        <a:rPr lang="en-US" sz="1800" spc="30">
                          <a:effectLst/>
                          <a:latin typeface="Times New Roman" panose="02020603050405020304" pitchFamily="18" charset="0"/>
                          <a:ea typeface="Times New Roman" panose="02020603050405020304" pitchFamily="18" charset="0"/>
                          <a:cs typeface="Arial" panose="020B0604020202020204" pitchFamily="34" charset="0"/>
                        </a:rPr>
                        <a:t> </a:t>
                      </a:r>
                      <a:r>
                        <a:rPr lang="en-US" sz="1800">
                          <a:effectLst/>
                          <a:latin typeface="Times New Roman" panose="02020603050405020304" pitchFamily="18" charset="0"/>
                          <a:ea typeface="Times New Roman" panose="02020603050405020304" pitchFamily="18" charset="0"/>
                          <a:cs typeface="Arial" panose="020B0604020202020204" pitchFamily="34" charset="0"/>
                        </a:rPr>
                        <a:t>Disinfection Plant (CDUV) </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64770" marR="0" eaLnBrk="0" hangingPunct="0">
                        <a:lnSpc>
                          <a:spcPts val="1335"/>
                        </a:lnSpc>
                        <a:spcBef>
                          <a:spcPts val="0"/>
                        </a:spcBef>
                        <a:spcAft>
                          <a:spcPts val="0"/>
                        </a:spcAft>
                      </a:pPr>
                      <a:endParaRPr lang="en-US" sz="1800">
                        <a:effectLst/>
                        <a:latin typeface="Times New Roman" panose="02020603050405020304" pitchFamily="18" charset="0"/>
                        <a:ea typeface="Times New Roman" panose="02020603050405020304" pitchFamily="18" charset="0"/>
                        <a:cs typeface="Arial" panose="020B0604020202020204" pitchFamily="34" charset="0"/>
                      </a:endParaRPr>
                    </a:p>
                    <a:p>
                      <a:pPr marL="64770" marR="0" eaLnBrk="0" hangingPunct="0">
                        <a:lnSpc>
                          <a:spcPts val="1335"/>
                        </a:lnSpc>
                        <a:spcBef>
                          <a:spcPts val="0"/>
                        </a:spcBef>
                        <a:spcAft>
                          <a:spcPts val="0"/>
                        </a:spcAft>
                      </a:pPr>
                      <a:r>
                        <a:rPr lang="en-US" sz="1800">
                          <a:effectLst/>
                          <a:latin typeface="Times New Roman" panose="02020603050405020304" pitchFamily="18" charset="0"/>
                          <a:ea typeface="Times New Roman" panose="02020603050405020304" pitchFamily="18" charset="0"/>
                          <a:cs typeface="Arial" panose="020B0604020202020204" pitchFamily="34" charset="0"/>
                        </a:rPr>
                        <a:t>10</a:t>
                      </a:r>
                      <a:r>
                        <a:rPr lang="en-US" sz="1800" spc="-30">
                          <a:effectLst/>
                          <a:latin typeface="Times New Roman" panose="02020603050405020304" pitchFamily="18" charset="0"/>
                          <a:ea typeface="Times New Roman" panose="02020603050405020304" pitchFamily="18" charset="0"/>
                          <a:cs typeface="Arial" panose="020B0604020202020204" pitchFamily="34" charset="0"/>
                        </a:rPr>
                        <a:t> </a:t>
                      </a:r>
                      <a:r>
                        <a:rPr lang="en-US" sz="1800">
                          <a:effectLst/>
                          <a:latin typeface="Times New Roman" panose="02020603050405020304" pitchFamily="18" charset="0"/>
                          <a:ea typeface="Times New Roman" panose="02020603050405020304" pitchFamily="18" charset="0"/>
                          <a:cs typeface="Arial" panose="020B0604020202020204" pitchFamily="34" charset="0"/>
                        </a:rPr>
                        <a:t>Walker</a:t>
                      </a:r>
                      <a:r>
                        <a:rPr lang="en-US" sz="1800" spc="-30">
                          <a:effectLst/>
                          <a:latin typeface="Times New Roman" panose="02020603050405020304" pitchFamily="18" charset="0"/>
                          <a:ea typeface="Times New Roman" panose="02020603050405020304" pitchFamily="18" charset="0"/>
                          <a:cs typeface="Arial" panose="020B0604020202020204" pitchFamily="34" charset="0"/>
                        </a:rPr>
                        <a:t> </a:t>
                      </a:r>
                      <a:r>
                        <a:rPr lang="en-US" sz="1800">
                          <a:effectLst/>
                          <a:latin typeface="Times New Roman" panose="02020603050405020304" pitchFamily="18" charset="0"/>
                          <a:ea typeface="Times New Roman" panose="02020603050405020304" pitchFamily="18" charset="0"/>
                          <a:cs typeface="Arial" panose="020B0604020202020204" pitchFamily="34" charset="0"/>
                        </a:rPr>
                        <a:t>Road,</a:t>
                      </a:r>
                      <a:r>
                        <a:rPr lang="en-US" sz="1800" spc="-30">
                          <a:effectLst/>
                          <a:latin typeface="Times New Roman" panose="02020603050405020304" pitchFamily="18" charset="0"/>
                          <a:ea typeface="Times New Roman" panose="02020603050405020304" pitchFamily="18" charset="0"/>
                          <a:cs typeface="Arial" panose="020B0604020202020204" pitchFamily="34" charset="0"/>
                        </a:rPr>
                        <a:t> </a:t>
                      </a:r>
                      <a:r>
                        <a:rPr lang="en-US" sz="1800">
                          <a:effectLst/>
                          <a:latin typeface="Times New Roman" panose="02020603050405020304" pitchFamily="18" charset="0"/>
                          <a:ea typeface="Times New Roman" panose="02020603050405020304" pitchFamily="18" charset="0"/>
                          <a:cs typeface="Arial" panose="020B0604020202020204" pitchFamily="34" charset="0"/>
                        </a:rPr>
                        <a:t>Valhalla,</a:t>
                      </a:r>
                      <a:r>
                        <a:rPr lang="en-US" sz="1800" spc="-30">
                          <a:effectLst/>
                          <a:latin typeface="Times New Roman" panose="02020603050405020304" pitchFamily="18" charset="0"/>
                          <a:ea typeface="Times New Roman" panose="02020603050405020304" pitchFamily="18" charset="0"/>
                          <a:cs typeface="Arial" panose="020B0604020202020204" pitchFamily="34" charset="0"/>
                        </a:rPr>
                        <a:t> </a:t>
                      </a:r>
                      <a:r>
                        <a:rPr lang="en-US" sz="1800">
                          <a:effectLst/>
                          <a:latin typeface="Times New Roman" panose="02020603050405020304" pitchFamily="18" charset="0"/>
                          <a:ea typeface="Times New Roman" panose="02020603050405020304" pitchFamily="18" charset="0"/>
                          <a:cs typeface="Arial" panose="020B0604020202020204" pitchFamily="34" charset="0"/>
                        </a:rPr>
                        <a:t>NY</a:t>
                      </a:r>
                      <a:r>
                        <a:rPr lang="en-US" sz="1800" spc="-25">
                          <a:effectLst/>
                          <a:latin typeface="Times New Roman" panose="02020603050405020304" pitchFamily="18" charset="0"/>
                          <a:ea typeface="Times New Roman" panose="02020603050405020304" pitchFamily="18" charset="0"/>
                          <a:cs typeface="Arial" panose="020B0604020202020204" pitchFamily="34" charset="0"/>
                        </a:rPr>
                        <a:t> </a:t>
                      </a:r>
                      <a:r>
                        <a:rPr lang="en-US" sz="1800">
                          <a:effectLst/>
                          <a:latin typeface="Times New Roman" panose="02020603050405020304" pitchFamily="18" charset="0"/>
                          <a:ea typeface="Times New Roman" panose="02020603050405020304" pitchFamily="18" charset="0"/>
                          <a:cs typeface="Arial" panose="020B0604020202020204" pitchFamily="34" charset="0"/>
                        </a:rPr>
                        <a:t>10595</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4189948"/>
                  </a:ext>
                </a:extLst>
              </a:tr>
              <a:tr h="609169">
                <a:tc>
                  <a:txBody>
                    <a:bodyPr/>
                    <a:lstStyle/>
                    <a:p>
                      <a:pPr marL="64770" marR="0" eaLnBrk="0" hangingPunct="0">
                        <a:lnSpc>
                          <a:spcPct val="115000"/>
                        </a:lnSpc>
                        <a:spcAft>
                          <a:spcPts val="800"/>
                        </a:spcAft>
                        <a:buNone/>
                      </a:pPr>
                      <a:r>
                        <a:rPr lang="en-US" sz="1800" kern="120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DEP Police 6th Precinct (Eastview)</a:t>
                      </a:r>
                      <a:endParaRPr lang="en-US" sz="1800" kern="1200">
                        <a:solidFill>
                          <a:schemeClr val="tx1"/>
                        </a:solidFill>
                        <a:effectLst/>
                        <a:latin typeface="Times New Roman" panose="02020603050405020304" pitchFamily="18" charset="0"/>
                        <a:ea typeface="Aptos" panose="020B000402020202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64135" marR="0" eaLnBrk="0" hangingPunct="0">
                        <a:lnSpc>
                          <a:spcPct val="115000"/>
                        </a:lnSpc>
                        <a:spcAft>
                          <a:spcPts val="800"/>
                        </a:spcAft>
                        <a:buNone/>
                      </a:pPr>
                      <a:r>
                        <a:rPr lang="en-US" sz="1800" kern="120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2 Walker Road, Valhalla, NY 10595</a:t>
                      </a:r>
                      <a:endParaRPr lang="en-US" sz="1800" kern="1200">
                        <a:solidFill>
                          <a:schemeClr val="tx1"/>
                        </a:solidFill>
                        <a:effectLst/>
                        <a:latin typeface="Times New Roman" panose="02020603050405020304" pitchFamily="18" charset="0"/>
                        <a:ea typeface="Aptos" panose="020B000402020202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62248079"/>
                  </a:ext>
                </a:extLst>
              </a:tr>
              <a:tr h="609169">
                <a:tc>
                  <a:txBody>
                    <a:bodyPr/>
                    <a:lstStyle/>
                    <a:p>
                      <a:pPr marL="64770" marR="0" eaLnBrk="0" hangingPunct="0">
                        <a:lnSpc>
                          <a:spcPct val="115000"/>
                        </a:lnSpc>
                        <a:spcAft>
                          <a:spcPts val="800"/>
                        </a:spcAft>
                        <a:buNone/>
                      </a:pPr>
                      <a:r>
                        <a:rPr lang="en-US" sz="1800" kern="120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Delaware Aqueduct Shaft 17 (Shaft 17)</a:t>
                      </a:r>
                      <a:endParaRPr lang="en-US" sz="1800" kern="1200">
                        <a:solidFill>
                          <a:schemeClr val="tx1"/>
                        </a:solidFill>
                        <a:effectLst/>
                        <a:latin typeface="Times New Roman" panose="02020603050405020304" pitchFamily="18" charset="0"/>
                        <a:ea typeface="Aptos" panose="020B000402020202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64770" marR="0" eaLnBrk="0" hangingPunct="0">
                        <a:lnSpc>
                          <a:spcPct val="115000"/>
                        </a:lnSpc>
                        <a:spcAft>
                          <a:spcPts val="800"/>
                        </a:spcAft>
                        <a:buNone/>
                      </a:pPr>
                      <a:r>
                        <a:rPr lang="en-US" sz="1800" kern="120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10 Cooney Hill Road, Armonk, NY 10504</a:t>
                      </a:r>
                      <a:endParaRPr lang="en-US" sz="1800" kern="1200">
                        <a:solidFill>
                          <a:schemeClr val="tx1"/>
                        </a:solidFill>
                        <a:effectLst/>
                        <a:latin typeface="Times New Roman" panose="02020603050405020304" pitchFamily="18" charset="0"/>
                        <a:ea typeface="Aptos" panose="020B000402020202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90250986"/>
                  </a:ext>
                </a:extLst>
              </a:tr>
              <a:tr h="609169">
                <a:tc>
                  <a:txBody>
                    <a:bodyPr/>
                    <a:lstStyle/>
                    <a:p>
                      <a:pPr marL="64770" marR="0" eaLnBrk="0" hangingPunct="0">
                        <a:lnSpc>
                          <a:spcPct val="115000"/>
                        </a:lnSpc>
                        <a:spcAft>
                          <a:spcPts val="800"/>
                        </a:spcAft>
                        <a:buNone/>
                      </a:pPr>
                      <a:r>
                        <a:rPr lang="en-US" sz="1800" kern="120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Croton Lake Gatehouse (CLGH)</a:t>
                      </a:r>
                      <a:endParaRPr lang="en-US" sz="1800" kern="1200">
                        <a:solidFill>
                          <a:schemeClr val="tx1"/>
                        </a:solidFill>
                        <a:effectLst/>
                        <a:latin typeface="Times New Roman" panose="02020603050405020304" pitchFamily="18" charset="0"/>
                        <a:ea typeface="Aptos" panose="020B000402020202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65405" marR="0" eaLnBrk="0" hangingPunct="0">
                        <a:lnSpc>
                          <a:spcPct val="115000"/>
                        </a:lnSpc>
                        <a:spcAft>
                          <a:spcPts val="800"/>
                        </a:spcAft>
                        <a:buNone/>
                      </a:pPr>
                      <a:r>
                        <a:rPr lang="en-US" sz="1800" kern="120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1120 Croton Dam Road, Yorktown Heights, NY 10598</a:t>
                      </a:r>
                      <a:endParaRPr lang="en-US" sz="1800" kern="1200">
                        <a:solidFill>
                          <a:schemeClr val="tx1"/>
                        </a:solidFill>
                        <a:effectLst/>
                        <a:latin typeface="Times New Roman" panose="02020603050405020304" pitchFamily="18" charset="0"/>
                        <a:ea typeface="Aptos" panose="020B000402020202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86452491"/>
                  </a:ext>
                </a:extLst>
              </a:tr>
            </a:tbl>
          </a:graphicData>
        </a:graphic>
      </p:graphicFrame>
      <p:sp>
        <p:nvSpPr>
          <p:cNvPr id="7" name="TextBox 6">
            <a:extLst>
              <a:ext uri="{FF2B5EF4-FFF2-40B4-BE49-F238E27FC236}">
                <a16:creationId xmlns:a16="http://schemas.microsoft.com/office/drawing/2014/main" id="{68317D24-FEAB-BBD8-9A6E-1155CAD161AE}"/>
              </a:ext>
            </a:extLst>
          </p:cNvPr>
          <p:cNvSpPr txBox="1"/>
          <p:nvPr/>
        </p:nvSpPr>
        <p:spPr>
          <a:xfrm>
            <a:off x="808814" y="3932459"/>
            <a:ext cx="13927172" cy="46166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2400" b="1">
                <a:ea typeface="Calibri"/>
                <a:cs typeface="Calibri"/>
              </a:rPr>
              <a:t>*Please note the Croton Filtration Plant facility is underground. All equipment to be serviced is underground.</a:t>
            </a:r>
            <a:endParaRPr lang="en-US" sz="2400" b="1"/>
          </a:p>
        </p:txBody>
      </p:sp>
    </p:spTree>
    <p:extLst>
      <p:ext uri="{BB962C8B-B14F-4D97-AF65-F5344CB8AC3E}">
        <p14:creationId xmlns:p14="http://schemas.microsoft.com/office/powerpoint/2010/main" val="8117508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TextBox 7"/>
          <p:cNvSpPr txBox="1"/>
          <p:nvPr/>
        </p:nvSpPr>
        <p:spPr>
          <a:xfrm>
            <a:off x="1" y="0"/>
            <a:ext cx="15544800" cy="1285875"/>
          </a:xfrm>
          <a:prstGeom prst="rect">
            <a:avLst/>
          </a:prstGeom>
          <a:solidFill>
            <a:srgbClr val="00529B"/>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 name="TextBox 10"/>
          <p:cNvSpPr txBox="1"/>
          <p:nvPr/>
        </p:nvSpPr>
        <p:spPr>
          <a:xfrm>
            <a:off x="2417736" y="250521"/>
            <a:ext cx="11654725" cy="78483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500" b="1" i="0" u="none" strike="noStrike" kern="1200" cap="none" spc="0" normalizeH="0" baseline="0" noProof="0">
                <a:ln>
                  <a:noFill/>
                </a:ln>
                <a:solidFill>
                  <a:prstClr val="white"/>
                </a:solidFill>
                <a:effectLst/>
                <a:uLnTx/>
                <a:uFillTx/>
                <a:latin typeface="Calibri" panose="020F0502020204030204"/>
                <a:ea typeface="+mn-ea"/>
                <a:cs typeface="+mn-cs"/>
              </a:rPr>
              <a:t>Contract Summary/Scope of Work</a:t>
            </a:r>
          </a:p>
        </p:txBody>
      </p:sp>
      <p:pic>
        <p:nvPicPr>
          <p:cNvPr id="3" name="Picture 2"/>
          <p:cNvPicPr>
            <a:picLocks noChangeAspect="1"/>
          </p:cNvPicPr>
          <p:nvPr/>
        </p:nvPicPr>
        <p:blipFill>
          <a:blip r:embed="rId3"/>
          <a:stretch>
            <a:fillRect/>
          </a:stretch>
        </p:blipFill>
        <p:spPr>
          <a:xfrm>
            <a:off x="66918" y="42861"/>
            <a:ext cx="2066925" cy="1200150"/>
          </a:xfrm>
          <a:prstGeom prst="rect">
            <a:avLst/>
          </a:prstGeom>
        </p:spPr>
      </p:pic>
      <p:sp>
        <p:nvSpPr>
          <p:cNvPr id="6" name="TextBox 5"/>
          <p:cNvSpPr txBox="1"/>
          <p:nvPr/>
        </p:nvSpPr>
        <p:spPr>
          <a:xfrm>
            <a:off x="420130" y="1536396"/>
            <a:ext cx="14753967" cy="2862322"/>
          </a:xfrm>
          <a:prstGeom prst="rect">
            <a:avLst/>
          </a:prstGeom>
          <a:noFill/>
        </p:spPr>
        <p:txBody>
          <a:bodyPr wrap="square" lIns="91440" tIns="45720" rIns="91440" bIns="45720" rtlCol="0" anchor="t">
            <a:spAutoFit/>
          </a:bodyPr>
          <a:lstStyle/>
          <a:p>
            <a:pPr marL="457200" marR="475615" lvl="0" indent="0" algn="l" defTabSz="4572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a:ln>
                  <a:noFill/>
                </a:ln>
                <a:solidFill>
                  <a:prstClr val="black"/>
                </a:solidFill>
                <a:effectLst/>
                <a:uLnTx/>
                <a:uFillTx/>
                <a:latin typeface="Times New Roman"/>
                <a:ea typeface="Times New Roman" panose="02020603050405020304" pitchFamily="18" charset="0"/>
                <a:cs typeface="Times New Roman"/>
              </a:rPr>
              <a:t>The Work under this Contract is for Preventive Maintenance, Inspection/Testing, and Repairs of Freight &amp; Passenger Elevators at multiple DEP Facilities in the Bronx and Westchester County. </a:t>
            </a:r>
          </a:p>
          <a:p>
            <a:pPr marL="457200" marR="475615" lvl="0" indent="0" algn="l" defTabSz="457200" rtl="0" eaLnBrk="1" fontAlgn="auto" latinLnBrk="0" hangingPunct="1">
              <a:lnSpc>
                <a:spcPct val="100000"/>
              </a:lnSpc>
              <a:spcBef>
                <a:spcPts val="0"/>
              </a:spcBef>
              <a:spcAft>
                <a:spcPts val="0"/>
              </a:spcAft>
              <a:buClrTx/>
              <a:buSzTx/>
              <a:buFontTx/>
              <a:buNone/>
              <a:tabLst/>
              <a:defRPr/>
            </a:pPr>
            <a:endParaRPr kumimoji="0" lang="en-US" sz="3600" b="1" i="0" u="none" strike="noStrike" kern="1200" cap="none" spc="0" normalizeH="0" baseline="0" noProof="0">
              <a:ln>
                <a:noFill/>
              </a:ln>
              <a:solidFill>
                <a:prstClr val="black"/>
              </a:solidFill>
              <a:effectLst/>
              <a:uLnTx/>
              <a:uFillTx/>
              <a:latin typeface="Times New Roman"/>
              <a:ea typeface="Times New Roman" panose="02020603050405020304" pitchFamily="18" charset="0"/>
              <a:cs typeface="Times New Roman"/>
            </a:endParaRPr>
          </a:p>
          <a:p>
            <a:pPr marL="0" marR="0" lvl="0" indent="0" algn="l" defTabSz="457200" rtl="0" eaLnBrk="1" fontAlgn="base"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a:ln>
                  <a:noFill/>
                </a:ln>
                <a:solidFill>
                  <a:srgbClr val="000000"/>
                </a:solidFill>
                <a:effectLst/>
                <a:uLnTx/>
                <a:uFillTx/>
                <a:latin typeface="Times New Roman Bold" panose="02020803070505020304" pitchFamily="18" charset="0"/>
                <a:ea typeface="+mn-ea"/>
                <a:cs typeface="+mn-cs"/>
              </a:rPr>
              <a:t>​</a:t>
            </a:r>
          </a:p>
        </p:txBody>
      </p:sp>
      <p:sp>
        <p:nvSpPr>
          <p:cNvPr id="2" name="TextBox 1">
            <a:extLst>
              <a:ext uri="{FF2B5EF4-FFF2-40B4-BE49-F238E27FC236}">
                <a16:creationId xmlns:a16="http://schemas.microsoft.com/office/drawing/2014/main" id="{92413036-BB7E-8978-7DE0-E2706DAFE229}"/>
              </a:ext>
            </a:extLst>
          </p:cNvPr>
          <p:cNvSpPr txBox="1"/>
          <p:nvPr/>
        </p:nvSpPr>
        <p:spPr>
          <a:xfrm>
            <a:off x="469557" y="1536396"/>
            <a:ext cx="14605686" cy="2554545"/>
          </a:xfrm>
          <a:prstGeom prst="rect">
            <a:avLst/>
          </a:prstGeom>
          <a:noFill/>
        </p:spPr>
        <p:txBody>
          <a:bodyPr wrap="square" lIns="91440" tIns="45720" rIns="91440" bIns="45720" rtlCol="0" anchor="t">
            <a:spAutoFit/>
          </a:bodyPr>
          <a:lstStyle/>
          <a:p>
            <a:pPr marL="457200" marR="475615" lvl="0" indent="0" algn="l" defTabSz="457200"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a:ln>
                <a:noFill/>
              </a:ln>
              <a:solidFill>
                <a:prstClr val="black"/>
              </a:solidFill>
              <a:effectLst/>
              <a:uLnTx/>
              <a:uFillTx/>
              <a:latin typeface="Times New Roman"/>
              <a:ea typeface="Times New Roman" panose="02020603050405020304" pitchFamily="18" charset="0"/>
              <a:cs typeface="Times New Roman" panose="02020603050405020304" pitchFamily="18" charset="0"/>
            </a:endParaRPr>
          </a:p>
          <a:p>
            <a:pPr marL="457200" marR="475615" lvl="0" indent="0" algn="l" defTabSz="457200"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endParaRPr>
          </a:p>
          <a:p>
            <a:pPr marL="457200" marR="475615" lvl="0" indent="0" algn="l" defTabSz="457200"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endParaRPr>
          </a:p>
          <a:p>
            <a:pPr marL="457200" marR="475615" lvl="0" indent="0" algn="l" defTabSz="4572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endParaRPr>
          </a:p>
          <a:p>
            <a:pPr marL="457200" marR="475615" lvl="0" indent="0" algn="l" defTabSz="4572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endParaRPr>
          </a:p>
          <a:p>
            <a:pPr marL="457200" marR="475615" lvl="0" indent="0" algn="l" defTabSz="4572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endParaRPr>
          </a:p>
          <a:p>
            <a:pPr marL="457200" marR="0" lvl="0" indent="0" algn="l" defTabSz="4572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0D2A2B67-4191-CA3B-1B6E-AC66C5CF73C9}"/>
              </a:ext>
            </a:extLst>
          </p:cNvPr>
          <p:cNvSpPr txBox="1"/>
          <p:nvPr/>
        </p:nvSpPr>
        <p:spPr>
          <a:xfrm>
            <a:off x="915774" y="3705302"/>
            <a:ext cx="13614400" cy="6124754"/>
          </a:xfrm>
          <a:prstGeom prst="rect">
            <a:avLst/>
          </a:prstGeom>
          <a:noFill/>
        </p:spPr>
        <p:txBody>
          <a:bodyPr wrap="square">
            <a:spAutoFit/>
          </a:bodyPr>
          <a:lstStyle/>
          <a:p>
            <a:pPr marL="0" marR="0" lvl="0" indent="0" algn="l" defTabSz="457200" rtl="0" eaLnBrk="1" fontAlgn="base"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The following categories of Work are included under this Contract:</a:t>
            </a:r>
          </a:p>
          <a:p>
            <a:pPr marL="0" marR="0" lvl="0" indent="0" algn="l" defTabSz="457200" rtl="0" eaLnBrk="1" fontAlgn="base"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a:t>
            </a:r>
            <a:endParaRPr kumimoji="0" lang="en-US" sz="36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a:p>
            <a:pPr marL="457200" marR="0" lvl="1" indent="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US" sz="32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Preventive Maintenance</a:t>
            </a:r>
            <a:r>
              <a:rPr kumimoji="0" lang="en-US" sz="32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a:t>
            </a:r>
          </a:p>
          <a:p>
            <a:pPr marL="1828800" marR="0" lvl="4" indent="-57150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US" sz="32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Monthly, Quarterly, Semi-Annually, Annually Preventive Maintenance </a:t>
            </a:r>
          </a:p>
          <a:p>
            <a:pPr marL="457200" marR="0" lvl="1" indent="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US" sz="32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Inspections and Testing</a:t>
            </a:r>
            <a:r>
              <a:rPr kumimoji="0" lang="en-US" sz="32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a:t>
            </a:r>
          </a:p>
          <a:p>
            <a:pPr lvl="4" indent="-571500" fontAlgn="base">
              <a:buFont typeface="Arial" panose="020B0604020202020204" pitchFamily="34" charset="0"/>
              <a:buChar char="•"/>
              <a:defRPr/>
            </a:pPr>
            <a:r>
              <a:rPr kumimoji="0" lang="en-US" sz="32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Annual Inspection/Testing Category 1(CAT 1) for All Elevators</a:t>
            </a:r>
          </a:p>
          <a:p>
            <a:pPr lvl="4" indent="-571500" fontAlgn="base">
              <a:buFont typeface="Arial" panose="020B0604020202020204" pitchFamily="34" charset="0"/>
              <a:buChar char="•"/>
              <a:defRPr/>
            </a:pPr>
            <a:r>
              <a:rPr kumimoji="0" lang="en-US" sz="32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Once every </a:t>
            </a:r>
            <a:r>
              <a:rPr lang="en-US" sz="3200">
                <a:solidFill>
                  <a:srgbClr val="000000"/>
                </a:solidFill>
                <a:latin typeface="Times New Roman" panose="02020603050405020304" pitchFamily="18" charset="0"/>
              </a:rPr>
              <a:t>Five-year Inspection/Testing Category 5 </a:t>
            </a:r>
            <a:r>
              <a:rPr kumimoji="0" lang="en-US" sz="32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(CAT 5) for All Elevators</a:t>
            </a:r>
          </a:p>
          <a:p>
            <a:pPr marL="1828800" marR="0" lvl="4" indent="-57150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US" sz="32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Replace and Test Safety Device for Rack-and-Pinion Elevator</a:t>
            </a:r>
          </a:p>
          <a:p>
            <a:pPr marL="457200" marR="0" lvl="1" indent="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US" sz="32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Repair Work</a:t>
            </a:r>
            <a:r>
              <a:rPr kumimoji="0" lang="en-US" sz="32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a:t>
            </a:r>
            <a:endParaRPr kumimoji="0" lang="en-US" sz="3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a:p>
            <a:pPr marL="1828800" marR="0" lvl="4" indent="-57150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US" sz="32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Field Repair​</a:t>
            </a:r>
          </a:p>
          <a:p>
            <a:pPr marL="1828800" marR="0" lvl="4" indent="-57150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US" sz="32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Shop Repair​</a:t>
            </a:r>
          </a:p>
        </p:txBody>
      </p:sp>
    </p:spTree>
    <p:extLst>
      <p:ext uri="{BB962C8B-B14F-4D97-AF65-F5344CB8AC3E}">
        <p14:creationId xmlns:p14="http://schemas.microsoft.com/office/powerpoint/2010/main" val="31649603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 y="0"/>
            <a:ext cx="15544800" cy="1285875"/>
          </a:xfrm>
          <a:prstGeom prst="rect">
            <a:avLst/>
          </a:prstGeom>
          <a:solidFill>
            <a:srgbClr val="00529B"/>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 name="TextBox 10"/>
          <p:cNvSpPr txBox="1"/>
          <p:nvPr/>
        </p:nvSpPr>
        <p:spPr>
          <a:xfrm>
            <a:off x="2417736" y="250521"/>
            <a:ext cx="11654725" cy="78483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500" b="1" i="0" u="none" strike="noStrike" kern="1200" cap="none" spc="0" normalizeH="0" baseline="0" noProof="0">
                <a:ln>
                  <a:noFill/>
                </a:ln>
                <a:solidFill>
                  <a:prstClr val="white"/>
                </a:solidFill>
                <a:effectLst/>
                <a:uLnTx/>
                <a:uFillTx/>
                <a:latin typeface="Calibri" panose="020F0502020204030204"/>
                <a:ea typeface="+mn-ea"/>
                <a:cs typeface="+mn-cs"/>
              </a:rPr>
              <a:t>Contract Summary/Scope of Work</a:t>
            </a:r>
          </a:p>
        </p:txBody>
      </p:sp>
      <p:pic>
        <p:nvPicPr>
          <p:cNvPr id="3" name="Picture 2"/>
          <p:cNvPicPr>
            <a:picLocks noChangeAspect="1"/>
          </p:cNvPicPr>
          <p:nvPr/>
        </p:nvPicPr>
        <p:blipFill>
          <a:blip r:embed="rId3"/>
          <a:stretch>
            <a:fillRect/>
          </a:stretch>
        </p:blipFill>
        <p:spPr>
          <a:xfrm>
            <a:off x="66918" y="42861"/>
            <a:ext cx="2066925" cy="1200150"/>
          </a:xfrm>
          <a:prstGeom prst="rect">
            <a:avLst/>
          </a:prstGeom>
        </p:spPr>
      </p:pic>
      <p:sp>
        <p:nvSpPr>
          <p:cNvPr id="9" name="TextBox 8">
            <a:extLst>
              <a:ext uri="{FF2B5EF4-FFF2-40B4-BE49-F238E27FC236}">
                <a16:creationId xmlns:a16="http://schemas.microsoft.com/office/drawing/2014/main" id="{DEED82E8-B228-4966-BED7-0286E10EB040}"/>
              </a:ext>
            </a:extLst>
          </p:cNvPr>
          <p:cNvSpPr txBox="1"/>
          <p:nvPr/>
        </p:nvSpPr>
        <p:spPr>
          <a:xfrm>
            <a:off x="820293" y="2188260"/>
            <a:ext cx="13527139" cy="52322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Pts val="1200"/>
              <a:buFontTx/>
              <a:buNone/>
              <a:tabLst>
                <a:tab pos="685800" algn="l"/>
              </a:tabLst>
              <a:defRPr/>
            </a:pPr>
            <a:r>
              <a:rPr kumimoji="0" lang="en-US" sz="2800" b="1" i="0" u="none" strike="noStrike" kern="1200" cap="all" spc="0" normalizeH="0" baseline="0" noProof="0">
                <a:ln>
                  <a:noFill/>
                </a:ln>
                <a:solidFill>
                  <a:prstClr val="black"/>
                </a:solidFill>
                <a:effectLst/>
                <a:uLnTx/>
                <a:uFillTx/>
                <a:latin typeface="Times New Roman Bold" panose="02020803070505020304" pitchFamily="18" charset="0"/>
                <a:ea typeface="Times New Roman" panose="02020603050405020304" pitchFamily="18" charset="0"/>
                <a:cs typeface="+mn-cs"/>
              </a:rPr>
              <a:t>		</a:t>
            </a:r>
            <a:endParaRPr kumimoji="0" lang="en-US" sz="2800" b="0"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mn-cs"/>
            </a:endParaRPr>
          </a:p>
        </p:txBody>
      </p:sp>
      <p:sp>
        <p:nvSpPr>
          <p:cNvPr id="2" name="TextBox 3">
            <a:extLst>
              <a:ext uri="{FF2B5EF4-FFF2-40B4-BE49-F238E27FC236}">
                <a16:creationId xmlns:a16="http://schemas.microsoft.com/office/drawing/2014/main" id="{610479E6-04AC-A724-2B5A-3A98111E0252}"/>
              </a:ext>
            </a:extLst>
          </p:cNvPr>
          <p:cNvSpPr txBox="1"/>
          <p:nvPr/>
        </p:nvSpPr>
        <p:spPr>
          <a:xfrm>
            <a:off x="518983" y="1751379"/>
            <a:ext cx="14506834" cy="6555641"/>
          </a:xfrm>
          <a:prstGeom prst="rect">
            <a:avLst/>
          </a:prstGeom>
          <a:noFill/>
        </p:spPr>
        <p:txBody>
          <a:bodyPr wrap="square" lIns="91440" tIns="45720" rIns="91440" bIns="45720" anchor="t">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457200" marR="0" lvl="1" indent="0" algn="l" defTabSz="4572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a:ln>
                  <a:noFill/>
                </a:ln>
                <a:solidFill>
                  <a:prstClr val="black"/>
                </a:solidFill>
                <a:effectLst/>
                <a:uLnTx/>
                <a:uFillTx/>
                <a:latin typeface="Times New Roman"/>
                <a:ea typeface="+mn-ea"/>
                <a:cs typeface="Times New Roman"/>
              </a:rPr>
              <a:t>Section 2.1 of the Detailed Specifications covers from Maintenance, Inspection/Testing, and repairs.</a:t>
            </a:r>
            <a:endParaRPr kumimoji="0" lang="en-US" sz="2800" b="1" i="0" u="none" strike="noStrike" kern="1200" cap="none" spc="0" normalizeH="0" baseline="0" noProof="0">
              <a:ln>
                <a:noFill/>
              </a:ln>
              <a:solidFill>
                <a:prstClr val="black"/>
              </a:solidFill>
              <a:effectLst/>
              <a:uLnTx/>
              <a:uFillTx/>
              <a:latin typeface="Calibri" panose="020F0502020204030204"/>
              <a:ea typeface="+mn-ea"/>
              <a:cs typeface="Calibri" panose="020F0502020204030204"/>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n-US" sz="2800" b="1"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Times New Roman"/>
            </a:endParaRPr>
          </a:p>
          <a:p>
            <a:pPr marL="457200" marR="0" lvl="1" indent="0" algn="l" defTabSz="4572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a:ln>
                  <a:noFill/>
                </a:ln>
                <a:solidFill>
                  <a:prstClr val="black"/>
                </a:solidFill>
                <a:effectLst/>
                <a:uLnTx/>
                <a:uFillTx/>
                <a:latin typeface="Times New Roman"/>
                <a:ea typeface="Times New Roman" panose="02020603050405020304" pitchFamily="18" charset="0"/>
                <a:cs typeface="Times New Roman"/>
              </a:rPr>
              <a:t>Exhibit G describes in detail each Preventive Maintenance,  and Inspection/Testing item for the detailed scope as well as the scheduling for this 3-year contract term.</a:t>
            </a:r>
            <a:endParaRPr kumimoji="0" lang="en-US" sz="2800" b="1" i="0" u="none" strike="noStrike" kern="1200" cap="none" spc="0" normalizeH="0" baseline="0" noProof="0">
              <a:ln>
                <a:noFill/>
              </a:ln>
              <a:solidFill>
                <a:prstClr val="black"/>
              </a:solidFill>
              <a:effectLst/>
              <a:uLnTx/>
              <a:uFillTx/>
              <a:latin typeface="Calibri" panose="020F0502020204030204"/>
              <a:ea typeface="+mn-ea"/>
              <a:cs typeface="Calibri" panose="020F0502020204030204"/>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n-US" sz="2800" b="1"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Times New Roman"/>
            </a:endParaRPr>
          </a:p>
          <a:p>
            <a:pPr marL="457200" marR="0" lvl="1" indent="0" algn="l" defTabSz="4572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a:ln>
                  <a:noFill/>
                </a:ln>
                <a:solidFill>
                  <a:prstClr val="black"/>
                </a:solidFill>
                <a:effectLst/>
                <a:uLnTx/>
                <a:uFillTx/>
                <a:latin typeface="Times New Roman"/>
                <a:ea typeface="Times New Roman" panose="02020603050405020304" pitchFamily="18" charset="0"/>
                <a:cs typeface="Times New Roman"/>
              </a:rPr>
              <a:t>-Preventive Maintenance, Inspections and Testing Work will be issued in the form of Work Orders in CMMS. </a:t>
            </a:r>
            <a:endParaRPr kumimoji="0" lang="en-US" sz="2800" b="1" i="0" u="none" strike="noStrike" kern="1200" cap="none" spc="0" normalizeH="0" baseline="0" noProof="0">
              <a:ln>
                <a:noFill/>
              </a:ln>
              <a:solidFill>
                <a:prstClr val="black"/>
              </a:solidFill>
              <a:effectLst/>
              <a:uLnTx/>
              <a:uFillTx/>
              <a:latin typeface="Calibri" panose="020F0502020204030204"/>
              <a:ea typeface="+mn-ea"/>
              <a:cs typeface="Calibri" panose="020F0502020204030204"/>
            </a:endParaRP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n-US" sz="2800" b="1"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Times New Roman"/>
            </a:endParaRPr>
          </a:p>
          <a:p>
            <a:pPr marL="457200" marR="0" lvl="1" indent="0" algn="l" defTabSz="4572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a:ln>
                  <a:noFill/>
                </a:ln>
                <a:solidFill>
                  <a:prstClr val="black"/>
                </a:solidFill>
                <a:effectLst/>
                <a:uLnTx/>
                <a:uFillTx/>
                <a:latin typeface="Times New Roman"/>
                <a:ea typeface="Times New Roman" panose="02020603050405020304" pitchFamily="18" charset="0"/>
                <a:cs typeface="Times New Roman"/>
              </a:rPr>
              <a:t>-Payment for Preventive Maintenance and Inspection/Testing will be based on the unit prices as identified in the Price Sheet, Section 2.15 (Payment) and Exhibit G.  The Contractor shall provide all labor, parts, materials and equipment necessary to complete the Work in accordance with these Specifications, including but not limited to labor, parts, materials and equipment necessary for applying and removing its own lock to follow DEP LOTO procedures. </a:t>
            </a:r>
            <a:endParaRPr kumimoji="0" lang="en-US" sz="2800" b="1" i="0" u="none" strike="noStrike" kern="1200" cap="none" spc="0" normalizeH="0" baseline="0" noProof="0">
              <a:ln>
                <a:noFill/>
              </a:ln>
              <a:solidFill>
                <a:prstClr val="black"/>
              </a:solidFill>
              <a:effectLst/>
              <a:uLnTx/>
              <a:uFillTx/>
              <a:latin typeface="Calibri" panose="020F0502020204030204"/>
              <a:ea typeface="+mn-ea"/>
              <a:cs typeface="Calibri" panose="020F0502020204030204"/>
            </a:endParaRPr>
          </a:p>
        </p:txBody>
      </p:sp>
    </p:spTree>
    <p:extLst>
      <p:ext uri="{BB962C8B-B14F-4D97-AF65-F5344CB8AC3E}">
        <p14:creationId xmlns:p14="http://schemas.microsoft.com/office/powerpoint/2010/main" val="6341271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071E39-5DF4-7109-003E-D245121959F0}"/>
            </a:ext>
          </a:extLst>
        </p:cNvPr>
        <p:cNvGrpSpPr/>
        <p:nvPr/>
      </p:nvGrpSpPr>
      <p:grpSpPr>
        <a:xfrm>
          <a:off x="0" y="0"/>
          <a:ext cx="0" cy="0"/>
          <a:chOff x="0" y="0"/>
          <a:chExt cx="0" cy="0"/>
        </a:xfrm>
      </p:grpSpPr>
      <p:sp>
        <p:nvSpPr>
          <p:cNvPr id="8" name="TextBox 7">
            <a:extLst>
              <a:ext uri="{FF2B5EF4-FFF2-40B4-BE49-F238E27FC236}">
                <a16:creationId xmlns:a16="http://schemas.microsoft.com/office/drawing/2014/main" id="{882820CB-04B5-EF6B-3626-D63E8A99A0B2}"/>
              </a:ext>
            </a:extLst>
          </p:cNvPr>
          <p:cNvSpPr txBox="1"/>
          <p:nvPr/>
        </p:nvSpPr>
        <p:spPr>
          <a:xfrm>
            <a:off x="1" y="0"/>
            <a:ext cx="15544800" cy="1285875"/>
          </a:xfrm>
          <a:prstGeom prst="rect">
            <a:avLst/>
          </a:prstGeom>
          <a:solidFill>
            <a:srgbClr val="00529B"/>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 name="TextBox 10">
            <a:extLst>
              <a:ext uri="{FF2B5EF4-FFF2-40B4-BE49-F238E27FC236}">
                <a16:creationId xmlns:a16="http://schemas.microsoft.com/office/drawing/2014/main" id="{6FDFD58A-C070-9B9C-A9F1-A1174240F13F}"/>
              </a:ext>
            </a:extLst>
          </p:cNvPr>
          <p:cNvSpPr txBox="1"/>
          <p:nvPr/>
        </p:nvSpPr>
        <p:spPr>
          <a:xfrm>
            <a:off x="2417736" y="250521"/>
            <a:ext cx="11654725" cy="78483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500" b="1" i="0" u="none" strike="noStrike" kern="1200" cap="none" spc="0" normalizeH="0" baseline="0" noProof="0">
                <a:ln>
                  <a:noFill/>
                </a:ln>
                <a:solidFill>
                  <a:prstClr val="white"/>
                </a:solidFill>
                <a:effectLst/>
                <a:uLnTx/>
                <a:uFillTx/>
                <a:latin typeface="Calibri" panose="020F0502020204030204"/>
                <a:ea typeface="+mn-ea"/>
                <a:cs typeface="+mn-cs"/>
              </a:rPr>
              <a:t>Contract Summary/Scope of Work</a:t>
            </a:r>
          </a:p>
        </p:txBody>
      </p:sp>
      <p:pic>
        <p:nvPicPr>
          <p:cNvPr id="3" name="Picture 2">
            <a:extLst>
              <a:ext uri="{FF2B5EF4-FFF2-40B4-BE49-F238E27FC236}">
                <a16:creationId xmlns:a16="http://schemas.microsoft.com/office/drawing/2014/main" id="{44B9F5C3-5966-7C2F-A0D9-1B56F16D069D}"/>
              </a:ext>
            </a:extLst>
          </p:cNvPr>
          <p:cNvPicPr>
            <a:picLocks noChangeAspect="1"/>
          </p:cNvPicPr>
          <p:nvPr/>
        </p:nvPicPr>
        <p:blipFill>
          <a:blip r:embed="rId3"/>
          <a:stretch>
            <a:fillRect/>
          </a:stretch>
        </p:blipFill>
        <p:spPr>
          <a:xfrm>
            <a:off x="66918" y="42861"/>
            <a:ext cx="2066925" cy="1200150"/>
          </a:xfrm>
          <a:prstGeom prst="rect">
            <a:avLst/>
          </a:prstGeom>
        </p:spPr>
      </p:pic>
      <p:graphicFrame>
        <p:nvGraphicFramePr>
          <p:cNvPr id="5" name="Table 4">
            <a:extLst>
              <a:ext uri="{FF2B5EF4-FFF2-40B4-BE49-F238E27FC236}">
                <a16:creationId xmlns:a16="http://schemas.microsoft.com/office/drawing/2014/main" id="{F8A25FB4-52C8-B769-3195-9C50FF3A8D21}"/>
              </a:ext>
            </a:extLst>
          </p:cNvPr>
          <p:cNvGraphicFramePr>
            <a:graphicFrameLocks noGrp="1"/>
          </p:cNvGraphicFramePr>
          <p:nvPr>
            <p:extLst>
              <p:ext uri="{D42A27DB-BD31-4B8C-83A1-F6EECF244321}">
                <p14:modId xmlns:p14="http://schemas.microsoft.com/office/powerpoint/2010/main" val="987815085"/>
              </p:ext>
            </p:extLst>
          </p:nvPr>
        </p:nvGraphicFramePr>
        <p:xfrm>
          <a:off x="275773" y="1808517"/>
          <a:ext cx="14993254" cy="8680498"/>
        </p:xfrm>
        <a:graphic>
          <a:graphicData uri="http://schemas.openxmlformats.org/drawingml/2006/table">
            <a:tbl>
              <a:tblPr firstRow="1" firstCol="1" bandRow="1">
                <a:tableStyleId>{5C22544A-7EE6-4342-B048-85BDC9FD1C3A}</a:tableStyleId>
              </a:tblPr>
              <a:tblGrid>
                <a:gridCol w="1567544">
                  <a:extLst>
                    <a:ext uri="{9D8B030D-6E8A-4147-A177-3AD203B41FA5}">
                      <a16:colId xmlns:a16="http://schemas.microsoft.com/office/drawing/2014/main" val="2581922680"/>
                    </a:ext>
                  </a:extLst>
                </a:gridCol>
                <a:gridCol w="1915885">
                  <a:extLst>
                    <a:ext uri="{9D8B030D-6E8A-4147-A177-3AD203B41FA5}">
                      <a16:colId xmlns:a16="http://schemas.microsoft.com/office/drawing/2014/main" val="448148000"/>
                    </a:ext>
                  </a:extLst>
                </a:gridCol>
                <a:gridCol w="1349829">
                  <a:extLst>
                    <a:ext uri="{9D8B030D-6E8A-4147-A177-3AD203B41FA5}">
                      <a16:colId xmlns:a16="http://schemas.microsoft.com/office/drawing/2014/main" val="2753017263"/>
                    </a:ext>
                  </a:extLst>
                </a:gridCol>
                <a:gridCol w="1181100">
                  <a:extLst>
                    <a:ext uri="{9D8B030D-6E8A-4147-A177-3AD203B41FA5}">
                      <a16:colId xmlns:a16="http://schemas.microsoft.com/office/drawing/2014/main" val="2950986205"/>
                    </a:ext>
                  </a:extLst>
                </a:gridCol>
                <a:gridCol w="996114">
                  <a:extLst>
                    <a:ext uri="{9D8B030D-6E8A-4147-A177-3AD203B41FA5}">
                      <a16:colId xmlns:a16="http://schemas.microsoft.com/office/drawing/2014/main" val="3616284631"/>
                    </a:ext>
                  </a:extLst>
                </a:gridCol>
                <a:gridCol w="896186">
                  <a:extLst>
                    <a:ext uri="{9D8B030D-6E8A-4147-A177-3AD203B41FA5}">
                      <a16:colId xmlns:a16="http://schemas.microsoft.com/office/drawing/2014/main" val="3372649842"/>
                    </a:ext>
                  </a:extLst>
                </a:gridCol>
                <a:gridCol w="1079500">
                  <a:extLst>
                    <a:ext uri="{9D8B030D-6E8A-4147-A177-3AD203B41FA5}">
                      <a16:colId xmlns:a16="http://schemas.microsoft.com/office/drawing/2014/main" val="379572709"/>
                    </a:ext>
                  </a:extLst>
                </a:gridCol>
                <a:gridCol w="1130300">
                  <a:extLst>
                    <a:ext uri="{9D8B030D-6E8A-4147-A177-3AD203B41FA5}">
                      <a16:colId xmlns:a16="http://schemas.microsoft.com/office/drawing/2014/main" val="3813449746"/>
                    </a:ext>
                  </a:extLst>
                </a:gridCol>
                <a:gridCol w="1028700">
                  <a:extLst>
                    <a:ext uri="{9D8B030D-6E8A-4147-A177-3AD203B41FA5}">
                      <a16:colId xmlns:a16="http://schemas.microsoft.com/office/drawing/2014/main" val="3679204187"/>
                    </a:ext>
                  </a:extLst>
                </a:gridCol>
                <a:gridCol w="1358900">
                  <a:extLst>
                    <a:ext uri="{9D8B030D-6E8A-4147-A177-3AD203B41FA5}">
                      <a16:colId xmlns:a16="http://schemas.microsoft.com/office/drawing/2014/main" val="3583116970"/>
                    </a:ext>
                  </a:extLst>
                </a:gridCol>
                <a:gridCol w="1130300">
                  <a:extLst>
                    <a:ext uri="{9D8B030D-6E8A-4147-A177-3AD203B41FA5}">
                      <a16:colId xmlns:a16="http://schemas.microsoft.com/office/drawing/2014/main" val="4187389489"/>
                    </a:ext>
                  </a:extLst>
                </a:gridCol>
                <a:gridCol w="1358896">
                  <a:extLst>
                    <a:ext uri="{9D8B030D-6E8A-4147-A177-3AD203B41FA5}">
                      <a16:colId xmlns:a16="http://schemas.microsoft.com/office/drawing/2014/main" val="3708475958"/>
                    </a:ext>
                  </a:extLst>
                </a:gridCol>
              </a:tblGrid>
              <a:tr h="667664">
                <a:tc gridSpan="2">
                  <a:txBody>
                    <a:bodyPr/>
                    <a:lstStyle/>
                    <a:p>
                      <a:pPr marL="0" marR="0" algn="ctr">
                        <a:lnSpc>
                          <a:spcPct val="100000"/>
                        </a:lnSpc>
                        <a:spcAft>
                          <a:spcPts val="0"/>
                        </a:spcAft>
                        <a:buNone/>
                      </a:pPr>
                      <a:r>
                        <a:rPr lang="en-US" sz="2000">
                          <a:effectLst/>
                        </a:rPr>
                        <a:t>Equipment Number</a:t>
                      </a:r>
                      <a:endParaRPr lang="en-US" sz="3600">
                        <a:effectLst/>
                      </a:endParaRPr>
                    </a:p>
                    <a:p>
                      <a:pPr marL="0" marR="0" algn="ctr">
                        <a:lnSpc>
                          <a:spcPct val="100000"/>
                        </a:lnSpc>
                        <a:spcAft>
                          <a:spcPts val="0"/>
                        </a:spcAft>
                        <a:buNone/>
                      </a:pPr>
                      <a:r>
                        <a:rPr lang="en-US" sz="2000">
                          <a:effectLst/>
                        </a:rPr>
                        <a:t>(From Exhibit A)</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hMerge="1">
                  <a:txBody>
                    <a:bodyPr/>
                    <a:lstStyle/>
                    <a:p>
                      <a:endParaRPr lang="en-US"/>
                    </a:p>
                  </a:txBody>
                  <a:tcPr/>
                </a:tc>
                <a:tc>
                  <a:txBody>
                    <a:bodyPr/>
                    <a:lstStyle/>
                    <a:p>
                      <a:pPr marL="0" marR="0" algn="ctr">
                        <a:lnSpc>
                          <a:spcPct val="107000"/>
                        </a:lnSpc>
                        <a:spcAft>
                          <a:spcPts val="800"/>
                        </a:spcAft>
                        <a:buNone/>
                      </a:pPr>
                      <a:r>
                        <a:rPr lang="en-US" sz="2000">
                          <a:effectLst/>
                        </a:rPr>
                        <a:t>1</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2</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3</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4</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5</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6</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7</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8</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9</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10</a:t>
                      </a:r>
                      <a:endParaRPr lang="en-US" sz="20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233463962"/>
                  </a:ext>
                </a:extLst>
              </a:tr>
              <a:tr h="294964">
                <a:tc gridSpan="2">
                  <a:txBody>
                    <a:bodyPr/>
                    <a:lstStyle/>
                    <a:p>
                      <a:pPr marL="0" marR="0" algn="ctr">
                        <a:lnSpc>
                          <a:spcPct val="107000"/>
                        </a:lnSpc>
                        <a:spcAft>
                          <a:spcPts val="800"/>
                        </a:spcAft>
                        <a:buNone/>
                      </a:pPr>
                      <a:r>
                        <a:rPr lang="en-US" sz="2000">
                          <a:effectLst/>
                        </a:rPr>
                        <a:t>Site Location</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hMerge="1">
                  <a:txBody>
                    <a:bodyPr/>
                    <a:lstStyle/>
                    <a:p>
                      <a:endParaRPr lang="en-US"/>
                    </a:p>
                  </a:txBody>
                  <a:tcPr/>
                </a:tc>
                <a:tc>
                  <a:txBody>
                    <a:bodyPr/>
                    <a:lstStyle/>
                    <a:p>
                      <a:pPr marL="0" marR="0" algn="ctr">
                        <a:lnSpc>
                          <a:spcPct val="107000"/>
                        </a:lnSpc>
                        <a:spcAft>
                          <a:spcPts val="800"/>
                        </a:spcAft>
                        <a:buNone/>
                      </a:pPr>
                      <a:r>
                        <a:rPr lang="en-US" sz="2000">
                          <a:effectLst/>
                        </a:rPr>
                        <a:t>CDUV</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6</a:t>
                      </a:r>
                      <a:r>
                        <a:rPr lang="en-US" sz="2000" baseline="30000">
                          <a:effectLst/>
                        </a:rPr>
                        <a:t>th</a:t>
                      </a:r>
                      <a:r>
                        <a:rPr lang="en-US" sz="2000">
                          <a:effectLst/>
                        </a:rPr>
                        <a:t> PCT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gridSpan="5">
                  <a:txBody>
                    <a:bodyPr/>
                    <a:lstStyle/>
                    <a:p>
                      <a:pPr marL="0" marR="0" algn="ctr">
                        <a:lnSpc>
                          <a:spcPct val="107000"/>
                        </a:lnSpc>
                        <a:spcAft>
                          <a:spcPts val="800"/>
                        </a:spcAft>
                        <a:buNone/>
                      </a:pPr>
                      <a:r>
                        <a:rPr lang="en-US" sz="2000">
                          <a:effectLst/>
                        </a:rPr>
                        <a:t>CFP</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marL="0" marR="0" algn="ctr">
                        <a:lnSpc>
                          <a:spcPct val="107000"/>
                        </a:lnSpc>
                        <a:spcAft>
                          <a:spcPts val="800"/>
                        </a:spcAft>
                        <a:buNone/>
                      </a:pP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gridSpan="2">
                  <a:txBody>
                    <a:bodyPr/>
                    <a:lstStyle/>
                    <a:p>
                      <a:pPr marL="0" marR="0" algn="ctr">
                        <a:lnSpc>
                          <a:spcPct val="107000"/>
                        </a:lnSpc>
                        <a:spcAft>
                          <a:spcPts val="800"/>
                        </a:spcAft>
                        <a:buNone/>
                      </a:pPr>
                      <a:r>
                        <a:rPr lang="en-US" sz="2000">
                          <a:effectLst/>
                        </a:rPr>
                        <a:t>CLGH</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hMerge="1">
                  <a:txBody>
                    <a:bodyPr/>
                    <a:lstStyle/>
                    <a:p>
                      <a:pPr marL="0" marR="0" algn="ctr">
                        <a:lnSpc>
                          <a:spcPct val="107000"/>
                        </a:lnSpc>
                        <a:spcAft>
                          <a:spcPts val="800"/>
                        </a:spcAft>
                        <a:buNone/>
                      </a:pP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SH17</a:t>
                      </a:r>
                      <a:endParaRPr lang="en-US" sz="20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390999259"/>
                  </a:ext>
                </a:extLst>
              </a:tr>
              <a:tr h="601136">
                <a:tc gridSpan="2">
                  <a:txBody>
                    <a:bodyPr/>
                    <a:lstStyle/>
                    <a:p>
                      <a:pPr marL="0" marR="0" algn="ctr">
                        <a:lnSpc>
                          <a:spcPct val="107000"/>
                        </a:lnSpc>
                        <a:spcAft>
                          <a:spcPts val="800"/>
                        </a:spcAft>
                        <a:buNone/>
                      </a:pPr>
                      <a:r>
                        <a:rPr lang="en-US" sz="2000">
                          <a:effectLst/>
                        </a:rPr>
                        <a:t>Elevator Type</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hMerge="1">
                  <a:txBody>
                    <a:bodyPr/>
                    <a:lstStyle/>
                    <a:p>
                      <a:endParaRPr lang="en-US"/>
                    </a:p>
                  </a:txBody>
                  <a:tcPr/>
                </a:tc>
                <a:tc>
                  <a:txBody>
                    <a:bodyPr/>
                    <a:lstStyle/>
                    <a:p>
                      <a:pPr marL="0" marR="0" algn="ctr">
                        <a:lnSpc>
                          <a:spcPct val="107000"/>
                        </a:lnSpc>
                        <a:spcAft>
                          <a:spcPts val="800"/>
                        </a:spcAft>
                        <a:buNone/>
                      </a:pPr>
                      <a:r>
                        <a:rPr lang="en-US" sz="2000">
                          <a:effectLst/>
                        </a:rPr>
                        <a:t>Hydraulic</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Hydraulic</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gridSpan="3">
                  <a:txBody>
                    <a:bodyPr/>
                    <a:lstStyle/>
                    <a:p>
                      <a:pPr marL="0" marR="0" algn="ctr">
                        <a:lnSpc>
                          <a:spcPct val="107000"/>
                        </a:lnSpc>
                        <a:spcAft>
                          <a:spcPts val="800"/>
                        </a:spcAft>
                        <a:buNone/>
                      </a:pPr>
                      <a:r>
                        <a:rPr lang="en-US" sz="2000">
                          <a:effectLst/>
                        </a:rPr>
                        <a:t>Electrical Traction</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hMerge="1">
                  <a:txBody>
                    <a:bodyPr/>
                    <a:lstStyle/>
                    <a:p>
                      <a:endParaRPr lang="en-US"/>
                    </a:p>
                  </a:txBody>
                  <a:tcPr/>
                </a:tc>
                <a:tc hMerge="1">
                  <a:txBody>
                    <a:bodyPr/>
                    <a:lstStyle/>
                    <a:p>
                      <a:pPr marL="0" marR="0" algn="ctr">
                        <a:lnSpc>
                          <a:spcPct val="107000"/>
                        </a:lnSpc>
                        <a:spcAft>
                          <a:spcPts val="800"/>
                        </a:spcAft>
                        <a:buNone/>
                      </a:pP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gridSpan="2">
                  <a:txBody>
                    <a:bodyPr/>
                    <a:lstStyle/>
                    <a:p>
                      <a:pPr marL="0" marR="0" algn="ctr">
                        <a:lnSpc>
                          <a:spcPct val="107000"/>
                        </a:lnSpc>
                        <a:spcAft>
                          <a:spcPts val="800"/>
                        </a:spcAft>
                        <a:buNone/>
                      </a:pPr>
                      <a:r>
                        <a:rPr lang="en-US" sz="2000">
                          <a:effectLst/>
                        </a:rPr>
                        <a:t>Hydraulic</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hMerge="1">
                  <a:txBody>
                    <a:bodyPr/>
                    <a:lstStyle/>
                    <a:p>
                      <a:pPr marL="0" marR="0" algn="ctr">
                        <a:lnSpc>
                          <a:spcPct val="107000"/>
                        </a:lnSpc>
                        <a:spcAft>
                          <a:spcPts val="800"/>
                        </a:spcAft>
                        <a:buNone/>
                      </a:pP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Electrical Traction</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Hydraulic</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Rack-and-Pinion</a:t>
                      </a:r>
                      <a:endParaRPr lang="en-US" sz="20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467440474"/>
                  </a:ext>
                </a:extLst>
              </a:tr>
              <a:tr h="294964">
                <a:tc rowSpan="12">
                  <a:txBody>
                    <a:bodyPr/>
                    <a:lstStyle/>
                    <a:p>
                      <a:pPr marL="0" marR="0" algn="ctr">
                        <a:lnSpc>
                          <a:spcPct val="107000"/>
                        </a:lnSpc>
                        <a:spcAft>
                          <a:spcPts val="800"/>
                        </a:spcAft>
                        <a:buNone/>
                      </a:pPr>
                      <a:r>
                        <a:rPr lang="en-US" sz="1800">
                          <a:effectLst/>
                        </a:rPr>
                        <a:t>Preventive Maintenance Schedule – Typical Cycle of Maintenance for Each Elevator</a:t>
                      </a:r>
                      <a:endParaRPr lang="en-US" sz="3200">
                        <a:effectLst/>
                      </a:endParaRPr>
                    </a:p>
                    <a:p>
                      <a:pPr marL="0" marR="0" algn="ctr">
                        <a:lnSpc>
                          <a:spcPct val="107000"/>
                        </a:lnSpc>
                        <a:spcAft>
                          <a:spcPts val="800"/>
                        </a:spcAft>
                        <a:buNone/>
                      </a:pPr>
                      <a:r>
                        <a:rPr lang="en-US" sz="1800">
                          <a:effectLst/>
                        </a:rPr>
                        <a:t> </a:t>
                      </a:r>
                      <a:endParaRPr lang="en-US" sz="32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Month 1</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M</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M</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t>
                      </a:r>
                      <a:endParaRPr lang="en-US" sz="20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9361976"/>
                  </a:ext>
                </a:extLst>
              </a:tr>
              <a:tr h="294964">
                <a:tc vMerge="1">
                  <a:txBody>
                    <a:bodyPr/>
                    <a:lstStyle/>
                    <a:p>
                      <a:endParaRPr lang="en-US"/>
                    </a:p>
                  </a:txBody>
                  <a:tcPr/>
                </a:tc>
                <a:tc>
                  <a:txBody>
                    <a:bodyPr/>
                    <a:lstStyle/>
                    <a:p>
                      <a:pPr marL="0" marR="0" algn="ctr">
                        <a:lnSpc>
                          <a:spcPct val="107000"/>
                        </a:lnSpc>
                        <a:spcAft>
                          <a:spcPts val="800"/>
                        </a:spcAft>
                        <a:buNone/>
                      </a:pPr>
                      <a:r>
                        <a:rPr lang="en-US" sz="2000">
                          <a:effectLst/>
                        </a:rPr>
                        <a:t>Month 2</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M</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M</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t>
                      </a:r>
                      <a:endParaRPr lang="en-US" sz="20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694459421"/>
                  </a:ext>
                </a:extLst>
              </a:tr>
              <a:tr h="294964">
                <a:tc vMerge="1">
                  <a:txBody>
                    <a:bodyPr/>
                    <a:lstStyle/>
                    <a:p>
                      <a:endParaRPr lang="en-US"/>
                    </a:p>
                  </a:txBody>
                  <a:tcPr/>
                </a:tc>
                <a:tc>
                  <a:txBody>
                    <a:bodyPr/>
                    <a:lstStyle/>
                    <a:p>
                      <a:pPr marL="0" marR="0" algn="ctr">
                        <a:lnSpc>
                          <a:spcPct val="107000"/>
                        </a:lnSpc>
                        <a:spcAft>
                          <a:spcPts val="800"/>
                        </a:spcAft>
                        <a:buNone/>
                      </a:pPr>
                      <a:r>
                        <a:rPr lang="en-US" sz="2000">
                          <a:effectLst/>
                        </a:rPr>
                        <a:t>Month 3</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M</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M</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Q</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Q</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Q</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Q</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Q</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Q</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Q</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Q</a:t>
                      </a:r>
                      <a:endParaRPr lang="en-US" sz="20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643549132"/>
                  </a:ext>
                </a:extLst>
              </a:tr>
              <a:tr h="294964">
                <a:tc vMerge="1">
                  <a:txBody>
                    <a:bodyPr/>
                    <a:lstStyle/>
                    <a:p>
                      <a:endParaRPr lang="en-US"/>
                    </a:p>
                  </a:txBody>
                  <a:tcPr/>
                </a:tc>
                <a:tc>
                  <a:txBody>
                    <a:bodyPr/>
                    <a:lstStyle/>
                    <a:p>
                      <a:pPr marL="0" marR="0" algn="ctr">
                        <a:lnSpc>
                          <a:spcPct val="107000"/>
                        </a:lnSpc>
                        <a:spcAft>
                          <a:spcPts val="800"/>
                        </a:spcAft>
                        <a:buNone/>
                      </a:pPr>
                      <a:r>
                        <a:rPr lang="en-US" sz="2000">
                          <a:effectLst/>
                        </a:rPr>
                        <a:t>Month 4</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M</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M</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t>
                      </a:r>
                      <a:endParaRPr lang="en-US" sz="20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135021155"/>
                  </a:ext>
                </a:extLst>
              </a:tr>
              <a:tr h="294964">
                <a:tc vMerge="1">
                  <a:txBody>
                    <a:bodyPr/>
                    <a:lstStyle/>
                    <a:p>
                      <a:endParaRPr lang="en-US"/>
                    </a:p>
                  </a:txBody>
                  <a:tcPr/>
                </a:tc>
                <a:tc>
                  <a:txBody>
                    <a:bodyPr/>
                    <a:lstStyle/>
                    <a:p>
                      <a:pPr marL="0" marR="0" algn="ctr">
                        <a:lnSpc>
                          <a:spcPct val="107000"/>
                        </a:lnSpc>
                        <a:spcAft>
                          <a:spcPts val="800"/>
                        </a:spcAft>
                        <a:buNone/>
                      </a:pPr>
                      <a:r>
                        <a:rPr lang="en-US" sz="2000">
                          <a:effectLst/>
                        </a:rPr>
                        <a:t>Month 5</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M</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M</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t>
                      </a:r>
                      <a:endParaRPr lang="en-US" sz="20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39527017"/>
                  </a:ext>
                </a:extLst>
              </a:tr>
              <a:tr h="294964">
                <a:tc vMerge="1">
                  <a:txBody>
                    <a:bodyPr/>
                    <a:lstStyle/>
                    <a:p>
                      <a:endParaRPr lang="en-US"/>
                    </a:p>
                  </a:txBody>
                  <a:tcPr/>
                </a:tc>
                <a:tc>
                  <a:txBody>
                    <a:bodyPr/>
                    <a:lstStyle/>
                    <a:p>
                      <a:pPr marL="0" marR="0" algn="ctr">
                        <a:lnSpc>
                          <a:spcPct val="107000"/>
                        </a:lnSpc>
                        <a:spcAft>
                          <a:spcPts val="800"/>
                        </a:spcAft>
                        <a:buNone/>
                      </a:pPr>
                      <a:r>
                        <a:rPr lang="en-US" sz="2000">
                          <a:effectLst/>
                        </a:rPr>
                        <a:t>Month 6</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M</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M</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SA</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SA</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SA</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SA</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SA</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SA</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SA</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SA</a:t>
                      </a:r>
                      <a:endParaRPr lang="en-US" sz="20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654342136"/>
                  </a:ext>
                </a:extLst>
              </a:tr>
              <a:tr h="294964">
                <a:tc vMerge="1">
                  <a:txBody>
                    <a:bodyPr/>
                    <a:lstStyle/>
                    <a:p>
                      <a:endParaRPr lang="en-US"/>
                    </a:p>
                  </a:txBody>
                  <a:tcPr/>
                </a:tc>
                <a:tc>
                  <a:txBody>
                    <a:bodyPr/>
                    <a:lstStyle/>
                    <a:p>
                      <a:pPr marL="0" marR="0" algn="ctr">
                        <a:lnSpc>
                          <a:spcPct val="107000"/>
                        </a:lnSpc>
                        <a:spcAft>
                          <a:spcPts val="800"/>
                        </a:spcAft>
                        <a:buNone/>
                      </a:pPr>
                      <a:r>
                        <a:rPr lang="en-US" sz="2000">
                          <a:effectLst/>
                        </a:rPr>
                        <a:t>Month 7</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M</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M</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t>
                      </a:r>
                      <a:endParaRPr lang="en-US" sz="20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421801662"/>
                  </a:ext>
                </a:extLst>
              </a:tr>
              <a:tr h="294964">
                <a:tc vMerge="1">
                  <a:txBody>
                    <a:bodyPr/>
                    <a:lstStyle/>
                    <a:p>
                      <a:endParaRPr lang="en-US"/>
                    </a:p>
                  </a:txBody>
                  <a:tcPr/>
                </a:tc>
                <a:tc>
                  <a:txBody>
                    <a:bodyPr/>
                    <a:lstStyle/>
                    <a:p>
                      <a:pPr marL="0" marR="0" algn="ctr">
                        <a:lnSpc>
                          <a:spcPct val="107000"/>
                        </a:lnSpc>
                        <a:spcAft>
                          <a:spcPts val="800"/>
                        </a:spcAft>
                        <a:buNone/>
                      </a:pPr>
                      <a:r>
                        <a:rPr lang="en-US" sz="2000">
                          <a:effectLst/>
                        </a:rPr>
                        <a:t>Month 8</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M</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M</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t>
                      </a:r>
                      <a:endParaRPr lang="en-US" sz="20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488213616"/>
                  </a:ext>
                </a:extLst>
              </a:tr>
              <a:tr h="294964">
                <a:tc vMerge="1">
                  <a:txBody>
                    <a:bodyPr/>
                    <a:lstStyle/>
                    <a:p>
                      <a:endParaRPr lang="en-US"/>
                    </a:p>
                  </a:txBody>
                  <a:tcPr/>
                </a:tc>
                <a:tc>
                  <a:txBody>
                    <a:bodyPr/>
                    <a:lstStyle/>
                    <a:p>
                      <a:pPr marL="0" marR="0" algn="ctr">
                        <a:lnSpc>
                          <a:spcPct val="107000"/>
                        </a:lnSpc>
                        <a:spcAft>
                          <a:spcPts val="800"/>
                        </a:spcAft>
                        <a:buNone/>
                      </a:pPr>
                      <a:r>
                        <a:rPr lang="en-US" sz="2000">
                          <a:effectLst/>
                        </a:rPr>
                        <a:t>Month 9</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M</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M</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Q</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Q</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Q</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Q</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Q</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Q</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Q</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Q</a:t>
                      </a:r>
                      <a:endParaRPr lang="en-US" sz="20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884321781"/>
                  </a:ext>
                </a:extLst>
              </a:tr>
              <a:tr h="294964">
                <a:tc vMerge="1">
                  <a:txBody>
                    <a:bodyPr/>
                    <a:lstStyle/>
                    <a:p>
                      <a:endParaRPr lang="en-US"/>
                    </a:p>
                  </a:txBody>
                  <a:tcPr/>
                </a:tc>
                <a:tc>
                  <a:txBody>
                    <a:bodyPr/>
                    <a:lstStyle/>
                    <a:p>
                      <a:pPr marL="0" marR="0" algn="ctr">
                        <a:lnSpc>
                          <a:spcPct val="107000"/>
                        </a:lnSpc>
                        <a:spcAft>
                          <a:spcPts val="800"/>
                        </a:spcAft>
                        <a:buNone/>
                      </a:pPr>
                      <a:r>
                        <a:rPr lang="en-US" sz="2000">
                          <a:effectLst/>
                        </a:rPr>
                        <a:t>Month 10</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M</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M</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t>
                      </a:r>
                      <a:endParaRPr lang="en-US" sz="20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737123410"/>
                  </a:ext>
                </a:extLst>
              </a:tr>
              <a:tr h="294964">
                <a:tc vMerge="1">
                  <a:txBody>
                    <a:bodyPr/>
                    <a:lstStyle/>
                    <a:p>
                      <a:endParaRPr lang="en-US"/>
                    </a:p>
                  </a:txBody>
                  <a:tcPr/>
                </a:tc>
                <a:tc>
                  <a:txBody>
                    <a:bodyPr/>
                    <a:lstStyle/>
                    <a:p>
                      <a:pPr marL="0" marR="0" algn="ctr">
                        <a:lnSpc>
                          <a:spcPct val="107000"/>
                        </a:lnSpc>
                        <a:spcAft>
                          <a:spcPts val="800"/>
                        </a:spcAft>
                        <a:buNone/>
                      </a:pPr>
                      <a:r>
                        <a:rPr lang="en-US" sz="2000">
                          <a:effectLst/>
                        </a:rPr>
                        <a:t>Month 11</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M</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M</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t>
                      </a:r>
                      <a:endParaRPr lang="en-US" sz="20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17393707"/>
                  </a:ext>
                </a:extLst>
              </a:tr>
              <a:tr h="294964">
                <a:tc vMerge="1">
                  <a:txBody>
                    <a:bodyPr/>
                    <a:lstStyle/>
                    <a:p>
                      <a:endParaRPr lang="en-US"/>
                    </a:p>
                  </a:txBody>
                  <a:tcPr/>
                </a:tc>
                <a:tc>
                  <a:txBody>
                    <a:bodyPr/>
                    <a:lstStyle/>
                    <a:p>
                      <a:pPr marL="0" marR="0" algn="ctr">
                        <a:lnSpc>
                          <a:spcPct val="107000"/>
                        </a:lnSpc>
                        <a:spcAft>
                          <a:spcPts val="800"/>
                        </a:spcAft>
                        <a:buNone/>
                      </a:pPr>
                      <a:r>
                        <a:rPr lang="en-US" sz="2000">
                          <a:effectLst/>
                        </a:rPr>
                        <a:t>Month 12</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000">
                          <a:effectLst/>
                        </a:rPr>
                        <a:t>A</a:t>
                      </a:r>
                      <a:endParaRPr lang="en-US" sz="20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314361884"/>
                  </a:ext>
                </a:extLst>
              </a:tr>
              <a:tr h="1002688">
                <a:tc gridSpan="2">
                  <a:txBody>
                    <a:bodyPr/>
                    <a:lstStyle/>
                    <a:p>
                      <a:pPr marL="0" marR="0" algn="ctr">
                        <a:lnSpc>
                          <a:spcPct val="107000"/>
                        </a:lnSpc>
                        <a:spcAft>
                          <a:spcPts val="0"/>
                        </a:spcAft>
                        <a:buNone/>
                      </a:pPr>
                      <a:r>
                        <a:rPr lang="en-US" sz="2000">
                          <a:effectLst/>
                        </a:rPr>
                        <a:t>Inspection/Testing</a:t>
                      </a:r>
                    </a:p>
                    <a:p>
                      <a:pPr marL="0" marR="0" algn="ctr">
                        <a:lnSpc>
                          <a:spcPct val="107000"/>
                        </a:lnSpc>
                        <a:spcAft>
                          <a:spcPts val="0"/>
                        </a:spcAft>
                        <a:buNone/>
                      </a:pPr>
                      <a:r>
                        <a:rPr lang="en-US" sz="2000">
                          <a:effectLst/>
                        </a:rPr>
                        <a:t>Category 1 (CAT 1) </a:t>
                      </a:r>
                    </a:p>
                    <a:p>
                      <a:pPr marL="0" marR="0" algn="ctr">
                        <a:lnSpc>
                          <a:spcPct val="107000"/>
                        </a:lnSpc>
                        <a:spcAft>
                          <a:spcPts val="0"/>
                        </a:spcAft>
                        <a:buNone/>
                      </a:pPr>
                      <a:r>
                        <a:rPr lang="en-US" sz="2000">
                          <a:effectLst/>
                        </a:rPr>
                        <a:t>Category 5 (CAT 5)</a:t>
                      </a:r>
                    </a:p>
                  </a:txBody>
                  <a:tcPr marL="68580" marR="68580" marT="0" marB="0" anchor="ctr"/>
                </a:tc>
                <a:tc hMerge="1">
                  <a:txBody>
                    <a:bodyPr/>
                    <a:lstStyle/>
                    <a:p>
                      <a:endParaRPr lang="en-US"/>
                    </a:p>
                  </a:txBody>
                  <a:tcPr/>
                </a:tc>
                <a:tc>
                  <a:txBody>
                    <a:bodyPr/>
                    <a:lstStyle/>
                    <a:p>
                      <a:pPr marL="0" marR="0" algn="ctr">
                        <a:lnSpc>
                          <a:spcPct val="107000"/>
                        </a:lnSpc>
                        <a:spcAft>
                          <a:spcPts val="800"/>
                        </a:spcAft>
                        <a:buNone/>
                      </a:pPr>
                      <a:r>
                        <a:rPr lang="en-US" sz="1600">
                          <a:effectLst/>
                        </a:rPr>
                        <a:t>Required</a:t>
                      </a:r>
                      <a:endParaRPr lang="en-US" sz="28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1600">
                          <a:effectLst/>
                        </a:rPr>
                        <a:t>Required</a:t>
                      </a:r>
                      <a:endParaRPr lang="en-US" sz="28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1600">
                          <a:effectLst/>
                        </a:rPr>
                        <a:t>Required</a:t>
                      </a:r>
                      <a:endParaRPr lang="en-US" sz="28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1600">
                          <a:effectLst/>
                        </a:rPr>
                        <a:t>Required</a:t>
                      </a:r>
                      <a:endParaRPr lang="en-US" sz="28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1600">
                          <a:effectLst/>
                        </a:rPr>
                        <a:t>Required</a:t>
                      </a:r>
                      <a:endParaRPr lang="en-US" sz="28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1600">
                          <a:effectLst/>
                        </a:rPr>
                        <a:t>Required</a:t>
                      </a:r>
                      <a:endParaRPr lang="en-US" sz="28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1600">
                          <a:effectLst/>
                        </a:rPr>
                        <a:t>Required</a:t>
                      </a:r>
                      <a:endParaRPr lang="en-US" sz="28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1600">
                          <a:effectLst/>
                        </a:rPr>
                        <a:t>Required</a:t>
                      </a:r>
                      <a:endParaRPr lang="en-US" sz="28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1600">
                          <a:effectLst/>
                        </a:rPr>
                        <a:t>Required</a:t>
                      </a:r>
                      <a:endParaRPr lang="en-US" sz="28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1600">
                          <a:effectLst/>
                        </a:rPr>
                        <a:t>Required</a:t>
                      </a:r>
                      <a:endParaRPr lang="en-US" sz="1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987991825"/>
                  </a:ext>
                </a:extLst>
              </a:tr>
              <a:tr h="601136">
                <a:tc gridSpan="2">
                  <a:txBody>
                    <a:bodyPr/>
                    <a:lstStyle/>
                    <a:p>
                      <a:pPr marL="0" marR="0" algn="ctr">
                        <a:lnSpc>
                          <a:spcPct val="107000"/>
                        </a:lnSpc>
                        <a:spcAft>
                          <a:spcPts val="800"/>
                        </a:spcAft>
                        <a:buNone/>
                      </a:pPr>
                      <a:r>
                        <a:rPr lang="en-US" sz="2000">
                          <a:effectLst/>
                        </a:rPr>
                        <a:t>Replace &amp; Test Safety Device Including Full-Load Drop Test</a:t>
                      </a:r>
                      <a:endParaRPr lang="en-US" sz="32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hMerge="1">
                  <a:txBody>
                    <a:bodyPr/>
                    <a:lstStyle/>
                    <a:p>
                      <a:endParaRPr lang="en-US"/>
                    </a:p>
                  </a:txBody>
                  <a:tcPr/>
                </a:tc>
                <a:tc>
                  <a:txBody>
                    <a:bodyPr/>
                    <a:lstStyle/>
                    <a:p>
                      <a:pPr marL="0" marR="0" algn="ctr">
                        <a:lnSpc>
                          <a:spcPct val="107000"/>
                        </a:lnSpc>
                        <a:spcAft>
                          <a:spcPts val="800"/>
                        </a:spcAft>
                        <a:buNone/>
                      </a:pPr>
                      <a:r>
                        <a:rPr lang="en-US" sz="2400">
                          <a:effectLst/>
                        </a:rPr>
                        <a: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400">
                          <a:effectLst/>
                        </a:rPr>
                        <a: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400">
                          <a:effectLst/>
                        </a:rPr>
                        <a: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400">
                          <a:effectLst/>
                        </a:rPr>
                        <a: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400">
                          <a:effectLst/>
                        </a:rPr>
                        <a: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400">
                          <a:effectLst/>
                        </a:rPr>
                        <a: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400">
                          <a:effectLst/>
                        </a:rPr>
                        <a: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400">
                          <a:effectLst/>
                        </a:rPr>
                        <a: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2400">
                          <a:effectLst/>
                        </a:rPr>
                        <a:t>\</a:t>
                      </a: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1800">
                          <a:effectLst/>
                        </a:rPr>
                        <a:t>Required</a:t>
                      </a:r>
                      <a:endParaRPr lang="en-US" sz="18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259495341"/>
                  </a:ext>
                </a:extLst>
              </a:tr>
              <a:tr h="1544211">
                <a:tc gridSpan="12">
                  <a:txBody>
                    <a:bodyPr/>
                    <a:lstStyle/>
                    <a:p>
                      <a:pPr marL="0" marR="0">
                        <a:lnSpc>
                          <a:spcPct val="100000"/>
                        </a:lnSpc>
                        <a:spcAft>
                          <a:spcPts val="800"/>
                        </a:spcAft>
                        <a:buNone/>
                      </a:pPr>
                      <a:r>
                        <a:rPr lang="en-US" sz="2000">
                          <a:effectLst/>
                        </a:rPr>
                        <a:t>M – Monthly Preventive Maintenance</a:t>
                      </a:r>
                      <a:r>
                        <a:rPr lang="en-US" sz="3600">
                          <a:effectLst/>
                        </a:rPr>
                        <a:t>              </a:t>
                      </a:r>
                      <a:r>
                        <a:rPr lang="en-US" sz="2000">
                          <a:effectLst/>
                        </a:rPr>
                        <a:t>Q – Quarterly Preventive Maintenance</a:t>
                      </a:r>
                      <a:endParaRPr lang="en-US" sz="3600">
                        <a:effectLst/>
                      </a:endParaRPr>
                    </a:p>
                    <a:p>
                      <a:pPr marL="0" marR="0">
                        <a:lnSpc>
                          <a:spcPct val="107000"/>
                        </a:lnSpc>
                        <a:spcAft>
                          <a:spcPts val="800"/>
                        </a:spcAft>
                        <a:buNone/>
                      </a:pPr>
                      <a:r>
                        <a:rPr lang="en-US" sz="2000">
                          <a:effectLst/>
                        </a:rPr>
                        <a:t>SA – Semi-Annual Preventive Maintenance                  A – Annual Preventive Maintenance</a:t>
                      </a:r>
                    </a:p>
                    <a:p>
                      <a:pPr marL="0" marR="0">
                        <a:lnSpc>
                          <a:spcPct val="107000"/>
                        </a:lnSpc>
                        <a:spcAft>
                          <a:spcPts val="800"/>
                        </a:spcAft>
                        <a:buNone/>
                      </a:pPr>
                      <a:endParaRPr lang="en-US" sz="36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047435607"/>
                  </a:ext>
                </a:extLst>
              </a:tr>
            </a:tbl>
          </a:graphicData>
        </a:graphic>
      </p:graphicFrame>
      <p:sp>
        <p:nvSpPr>
          <p:cNvPr id="9" name="TextBox 8">
            <a:extLst>
              <a:ext uri="{FF2B5EF4-FFF2-40B4-BE49-F238E27FC236}">
                <a16:creationId xmlns:a16="http://schemas.microsoft.com/office/drawing/2014/main" id="{22ABD14E-7BB2-22A7-C89F-8E32B32248F3}"/>
              </a:ext>
            </a:extLst>
          </p:cNvPr>
          <p:cNvSpPr txBox="1"/>
          <p:nvPr/>
        </p:nvSpPr>
        <p:spPr>
          <a:xfrm>
            <a:off x="2514600" y="1285297"/>
            <a:ext cx="11277600" cy="523220"/>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Preventive Maintenance Schedule and Inspection/Testing</a:t>
            </a:r>
            <a:endParaRPr kumimoji="0" lang="en-US" sz="2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138503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5031D4-94EA-9065-8497-7DBD26C1E1C1}"/>
            </a:ext>
          </a:extLst>
        </p:cNvPr>
        <p:cNvGrpSpPr/>
        <p:nvPr/>
      </p:nvGrpSpPr>
      <p:grpSpPr>
        <a:xfrm>
          <a:off x="0" y="0"/>
          <a:ext cx="0" cy="0"/>
          <a:chOff x="0" y="0"/>
          <a:chExt cx="0" cy="0"/>
        </a:xfrm>
      </p:grpSpPr>
      <p:sp>
        <p:nvSpPr>
          <p:cNvPr id="8" name="TextBox 7">
            <a:extLst>
              <a:ext uri="{FF2B5EF4-FFF2-40B4-BE49-F238E27FC236}">
                <a16:creationId xmlns:a16="http://schemas.microsoft.com/office/drawing/2014/main" id="{A281597F-AC21-E251-D1B6-D6FB33AD22D0}"/>
              </a:ext>
            </a:extLst>
          </p:cNvPr>
          <p:cNvSpPr txBox="1"/>
          <p:nvPr/>
        </p:nvSpPr>
        <p:spPr>
          <a:xfrm>
            <a:off x="1" y="0"/>
            <a:ext cx="15544800" cy="1285875"/>
          </a:xfrm>
          <a:prstGeom prst="rect">
            <a:avLst/>
          </a:prstGeom>
          <a:solidFill>
            <a:srgbClr val="00529B"/>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 name="TextBox 10">
            <a:extLst>
              <a:ext uri="{FF2B5EF4-FFF2-40B4-BE49-F238E27FC236}">
                <a16:creationId xmlns:a16="http://schemas.microsoft.com/office/drawing/2014/main" id="{96264246-80BB-82B6-A89A-417F7F1EFC2A}"/>
              </a:ext>
            </a:extLst>
          </p:cNvPr>
          <p:cNvSpPr txBox="1"/>
          <p:nvPr/>
        </p:nvSpPr>
        <p:spPr>
          <a:xfrm>
            <a:off x="2417736" y="250521"/>
            <a:ext cx="11654725" cy="78483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500" b="1" i="0" u="none" strike="noStrike" kern="1200" cap="none" spc="0" normalizeH="0" baseline="0" noProof="0">
                <a:ln>
                  <a:noFill/>
                </a:ln>
                <a:solidFill>
                  <a:prstClr val="white"/>
                </a:solidFill>
                <a:effectLst/>
                <a:uLnTx/>
                <a:uFillTx/>
                <a:latin typeface="Calibri" panose="020F0502020204030204"/>
                <a:ea typeface="+mn-ea"/>
                <a:cs typeface="+mn-cs"/>
              </a:rPr>
              <a:t>Contract Summary/Scope of Work</a:t>
            </a:r>
          </a:p>
        </p:txBody>
      </p:sp>
      <p:pic>
        <p:nvPicPr>
          <p:cNvPr id="3" name="Picture 2">
            <a:extLst>
              <a:ext uri="{FF2B5EF4-FFF2-40B4-BE49-F238E27FC236}">
                <a16:creationId xmlns:a16="http://schemas.microsoft.com/office/drawing/2014/main" id="{1C03868B-84D4-B93E-6BE7-2F33621CAA22}"/>
              </a:ext>
            </a:extLst>
          </p:cNvPr>
          <p:cNvPicPr>
            <a:picLocks noChangeAspect="1"/>
          </p:cNvPicPr>
          <p:nvPr/>
        </p:nvPicPr>
        <p:blipFill>
          <a:blip r:embed="rId3"/>
          <a:stretch>
            <a:fillRect/>
          </a:stretch>
        </p:blipFill>
        <p:spPr>
          <a:xfrm>
            <a:off x="66918" y="42861"/>
            <a:ext cx="2066925" cy="1200150"/>
          </a:xfrm>
          <a:prstGeom prst="rect">
            <a:avLst/>
          </a:prstGeom>
        </p:spPr>
      </p:pic>
      <p:sp>
        <p:nvSpPr>
          <p:cNvPr id="6" name="TextBox 5">
            <a:extLst>
              <a:ext uri="{FF2B5EF4-FFF2-40B4-BE49-F238E27FC236}">
                <a16:creationId xmlns:a16="http://schemas.microsoft.com/office/drawing/2014/main" id="{271B455C-CE57-7D19-283B-EB131AC70861}"/>
              </a:ext>
            </a:extLst>
          </p:cNvPr>
          <p:cNvSpPr txBox="1"/>
          <p:nvPr/>
        </p:nvSpPr>
        <p:spPr>
          <a:xfrm>
            <a:off x="312163" y="1827282"/>
            <a:ext cx="14753967" cy="6494085"/>
          </a:xfrm>
          <a:prstGeom prst="rect">
            <a:avLst/>
          </a:prstGeom>
          <a:noFill/>
        </p:spPr>
        <p:txBody>
          <a:bodyPr wrap="square" lIns="91440" tIns="45720" rIns="91440" bIns="45720" rtlCol="0" anchor="t">
            <a:spAutoFit/>
          </a:bodyPr>
          <a:lstStyle/>
          <a:p>
            <a:pPr marL="457200" marR="475615" lvl="0" indent="0" algn="l" defTabSz="4572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rgbClr val="000000"/>
                </a:solidFill>
                <a:effectLst/>
                <a:uLnTx/>
                <a:uFillTx/>
                <a:latin typeface="Times New Roman Bold" panose="02020803070505020304" pitchFamily="18" charset="0"/>
                <a:ea typeface="+mn-ea"/>
                <a:cs typeface="+mn-cs"/>
              </a:rPr>
              <a:t>The Contractor shall conduct preventive maintenance for the Elevators according to the schedule as described in the table in Exhibit G or as directed by the DEP Project Manager. The previous table shows a typical cycle of preventive maintenance for each elevator. The Contractor shall review the elevator service history and confirm with DEP Project Manager to determine which preventive maintenance task should be performed. </a:t>
            </a:r>
          </a:p>
          <a:p>
            <a:pPr marL="457200" marR="475615" lvl="0" indent="0" algn="l" defTabSz="457200" rtl="0" eaLnBrk="1" fontAlgn="auto" latinLnBrk="0" hangingPunct="1">
              <a:lnSpc>
                <a:spcPct val="100000"/>
              </a:lnSpc>
              <a:spcBef>
                <a:spcPts val="0"/>
              </a:spcBef>
              <a:spcAft>
                <a:spcPts val="0"/>
              </a:spcAft>
              <a:buClrTx/>
              <a:buSzTx/>
              <a:buFontTx/>
              <a:buNone/>
              <a:tabLst/>
              <a:defRPr/>
            </a:pPr>
            <a:endParaRPr lang="en-US" sz="3600" dirty="0">
              <a:solidFill>
                <a:srgbClr val="000000"/>
              </a:solidFill>
              <a:latin typeface="Times New Roman Bold" panose="02020803070505020304" pitchFamily="18" charset="0"/>
            </a:endParaRPr>
          </a:p>
          <a:p>
            <a:pPr marL="457200" marR="475615" lvl="0" indent="0" algn="l" defTabSz="457200" rtl="0" eaLnBrk="1" fontAlgn="auto" latinLnBrk="0" hangingPunct="1">
              <a:lnSpc>
                <a:spcPct val="100000"/>
              </a:lnSpc>
              <a:spcBef>
                <a:spcPts val="0"/>
              </a:spcBef>
              <a:spcAft>
                <a:spcPts val="0"/>
              </a:spcAft>
              <a:buClrTx/>
              <a:buSzTx/>
              <a:buFontTx/>
              <a:buNone/>
              <a:tabLst/>
              <a:defRPr/>
            </a:pPr>
            <a:r>
              <a:rPr kumimoji="0" lang="en-US" sz="3200" i="0" u="none" strike="noStrike" kern="1200" cap="none" spc="0" normalizeH="0" baseline="0" noProof="0" dirty="0">
                <a:ln>
                  <a:noFill/>
                </a:ln>
                <a:solidFill>
                  <a:srgbClr val="000000"/>
                </a:solidFill>
                <a:effectLst/>
                <a:uLnTx/>
                <a:uFillTx/>
                <a:latin typeface="Times New Roman Bold" panose="02020803070505020304" pitchFamily="18" charset="0"/>
                <a:ea typeface="+mn-ea"/>
                <a:cs typeface="+mn-cs"/>
              </a:rPr>
              <a:t>Prior to any site arrival for the work orders scheduled by DEP Project Manager, the Contractor shall prepare Safe Work Plan (SWP) and Job Hazard Analysis (JHA) for DEP Project Manager’s and EH&amp;S representative’s Review and Approval. </a:t>
            </a:r>
          </a:p>
        </p:txBody>
      </p:sp>
    </p:spTree>
    <p:extLst>
      <p:ext uri="{BB962C8B-B14F-4D97-AF65-F5344CB8AC3E}">
        <p14:creationId xmlns:p14="http://schemas.microsoft.com/office/powerpoint/2010/main" val="130635666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z="2800" b="1" dirty="0"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DEP_PresentationTemplate (2)">
  <a:themeElements>
    <a:clrScheme name="Custom 1">
      <a:dk1>
        <a:srgbClr val="FFFFFF"/>
      </a:dk1>
      <a:lt1>
        <a:srgbClr val="FFFFFF"/>
      </a:lt1>
      <a:dk2>
        <a:srgbClr val="000000"/>
      </a:dk2>
      <a:lt2>
        <a:srgbClr val="808080"/>
      </a:lt2>
      <a:accent1>
        <a:srgbClr val="00529B"/>
      </a:accent1>
      <a:accent2>
        <a:srgbClr val="009E58"/>
      </a:accent2>
      <a:accent3>
        <a:srgbClr val="EF8C00"/>
      </a:accent3>
      <a:accent4>
        <a:srgbClr val="5C98CD"/>
      </a:accent4>
      <a:accent5>
        <a:srgbClr val="C00000"/>
      </a:accent5>
      <a:accent6>
        <a:srgbClr val="6A9D27"/>
      </a:accent6>
      <a:hlink>
        <a:srgbClr val="FFFFFF"/>
      </a:hlink>
      <a:folHlink>
        <a:srgbClr val="E5E5E5"/>
      </a:folHlink>
    </a:clrScheme>
    <a:fontScheme name="Slide template-NYC">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lide template-NYC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 template-NYC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 template-NYC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 template-NYC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 template-NYC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 template-NYC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 template-NYC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 template-NYC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 template-NYC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 template-NYC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 template-NYC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 template-NYC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blank">
  <a:themeElements>
    <a:clrScheme name="DEP_Colors">
      <a:dk1>
        <a:srgbClr val="000000"/>
      </a:dk1>
      <a:lt1>
        <a:srgbClr val="FFFFFF"/>
      </a:lt1>
      <a:dk2>
        <a:srgbClr val="000000"/>
      </a:dk2>
      <a:lt2>
        <a:srgbClr val="808080"/>
      </a:lt2>
      <a:accent1>
        <a:srgbClr val="00529B"/>
      </a:accent1>
      <a:accent2>
        <a:srgbClr val="009E58"/>
      </a:accent2>
      <a:accent3>
        <a:srgbClr val="1700A6"/>
      </a:accent3>
      <a:accent4>
        <a:srgbClr val="000000"/>
      </a:accent4>
      <a:accent5>
        <a:srgbClr val="DAEDEF"/>
      </a:accent5>
      <a:accent6>
        <a:srgbClr val="2D2D8A"/>
      </a:accent6>
      <a:hlink>
        <a:srgbClr val="009999"/>
      </a:hlink>
      <a:folHlink>
        <a:srgbClr val="99CC00"/>
      </a:folHlink>
    </a:clrScheme>
    <a:fontScheme name="Slide template-NYC">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a:lstStyle>
        <a:defPPr>
          <a:defRPr dirty="0" smtClean="0"/>
        </a:defPPr>
      </a:lstStyle>
    </a:txDef>
  </a:objectDefaults>
  <a:extraClrSchemeLst>
    <a:extraClrScheme>
      <a:clrScheme name="Slide template-NYC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 template-NYC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 template-NYC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 template-NYC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 template-NYC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 template-NYC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 template-NYC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 template-NYC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 template-NYC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 template-NYC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 template-NYC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 template-NYC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DEP_PresentationTemplate (2)">
  <a:themeElements>
    <a:clrScheme name="Custom 1">
      <a:dk1>
        <a:srgbClr val="FFFFFF"/>
      </a:dk1>
      <a:lt1>
        <a:srgbClr val="FFFFFF"/>
      </a:lt1>
      <a:dk2>
        <a:srgbClr val="000000"/>
      </a:dk2>
      <a:lt2>
        <a:srgbClr val="808080"/>
      </a:lt2>
      <a:accent1>
        <a:srgbClr val="00529B"/>
      </a:accent1>
      <a:accent2>
        <a:srgbClr val="009E58"/>
      </a:accent2>
      <a:accent3>
        <a:srgbClr val="EF8C00"/>
      </a:accent3>
      <a:accent4>
        <a:srgbClr val="5C98CD"/>
      </a:accent4>
      <a:accent5>
        <a:srgbClr val="C00000"/>
      </a:accent5>
      <a:accent6>
        <a:srgbClr val="6A9D27"/>
      </a:accent6>
      <a:hlink>
        <a:srgbClr val="FFFFFF"/>
      </a:hlink>
      <a:folHlink>
        <a:srgbClr val="E5E5E5"/>
      </a:folHlink>
    </a:clrScheme>
    <a:fontScheme name="Slide template-NYC">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lide template-NYC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 template-NYC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 template-NYC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 template-NYC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 template-NYC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 template-NYC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 template-NYC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 template-NYC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 template-NYC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 template-NYC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 template-NYC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 template-NYC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61694cc3-29f6-4617-87d2-b8ef48e473e8" xsi:nil="true"/>
    <lcf76f155ced4ddcb4097134ff3c332f xmlns="a87e50ee-b265-41ec-a78a-1ed14fe7ae86">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04566A8693367409711B240679E6458" ma:contentTypeVersion="17" ma:contentTypeDescription="Create a new document." ma:contentTypeScope="" ma:versionID="1d207cee80656c49e0fc1136a53173a1">
  <xsd:schema xmlns:xsd="http://www.w3.org/2001/XMLSchema" xmlns:xs="http://www.w3.org/2001/XMLSchema" xmlns:p="http://schemas.microsoft.com/office/2006/metadata/properties" xmlns:ns2="a87e50ee-b265-41ec-a78a-1ed14fe7ae86" xmlns:ns3="f37c41d1-2655-480d-8c09-29329f43acca" xmlns:ns4="61694cc3-29f6-4617-87d2-b8ef48e473e8" targetNamespace="http://schemas.microsoft.com/office/2006/metadata/properties" ma:root="true" ma:fieldsID="112d00d0dbdd626ba1a721fc59fd195b" ns2:_="" ns3:_="" ns4:_="">
    <xsd:import namespace="a87e50ee-b265-41ec-a78a-1ed14fe7ae86"/>
    <xsd:import namespace="f37c41d1-2655-480d-8c09-29329f43acca"/>
    <xsd:import namespace="61694cc3-29f6-4617-87d2-b8ef48e473e8"/>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4:TaxCatchAll"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2:MediaServiceObjectDetectorVersions" minOccurs="0"/>
                <xsd:element ref="ns2:MediaServiceSearchPropertie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87e50ee-b265-41ec-a78a-1ed14fe7ae8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5ca54012-006d-4c3c-97e8-5079393cc390"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MediaServiceLocation" ma:index="22"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37c41d1-2655-480d-8c09-29329f43acca"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1694cc3-29f6-4617-87d2-b8ef48e473e8"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f0983d32-f909-47fd-98d0-de243bf15ea7}" ma:internalName="TaxCatchAll" ma:showField="CatchAllData" ma:web="61694cc3-29f6-4617-87d2-b8ef48e473e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7780174-9CA0-4691-A899-E2ECBE3A419E}">
  <ds:schemaRefs>
    <ds:schemaRef ds:uri="http://schemas.microsoft.com/office/2006/documentManagement/types"/>
    <ds:schemaRef ds:uri="http://purl.org/dc/elements/1.1/"/>
    <ds:schemaRef ds:uri="a87e50ee-b265-41ec-a78a-1ed14fe7ae86"/>
    <ds:schemaRef ds:uri="http://purl.org/dc/terms/"/>
    <ds:schemaRef ds:uri="f37c41d1-2655-480d-8c09-29329f43acca"/>
    <ds:schemaRef ds:uri="http://purl.org/dc/dcmitype/"/>
    <ds:schemaRef ds:uri="http://schemas.microsoft.com/office/infopath/2007/PartnerControls"/>
    <ds:schemaRef ds:uri="http://schemas.openxmlformats.org/package/2006/metadata/core-properties"/>
    <ds:schemaRef ds:uri="61694cc3-29f6-4617-87d2-b8ef48e473e8"/>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14144E99-32DB-4142-B3F6-8F1F5C29ADC7}">
  <ds:schemaRefs>
    <ds:schemaRef ds:uri="http://schemas.microsoft.com/sharepoint/v3/contenttype/forms"/>
  </ds:schemaRefs>
</ds:datastoreItem>
</file>

<file path=customXml/itemProps3.xml><?xml version="1.0" encoding="utf-8"?>
<ds:datastoreItem xmlns:ds="http://schemas.openxmlformats.org/officeDocument/2006/customXml" ds:itemID="{5130D62F-9593-4348-A346-5099F8710E4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87e50ee-b265-41ec-a78a-1ed14fe7ae86"/>
    <ds:schemaRef ds:uri="f37c41d1-2655-480d-8c09-29329f43acca"/>
    <ds:schemaRef ds:uri="61694cc3-29f6-4617-87d2-b8ef48e473e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f470a35f-0853-4633-aae3-ce4e8b5085a3}" enabled="0" method="" siteId="{f470a35f-0853-4633-aae3-ce4e8b5085a3}" removed="1"/>
</clbl:labelList>
</file>

<file path=docProps/app.xml><?xml version="1.0" encoding="utf-8"?>
<Properties xmlns="http://schemas.openxmlformats.org/officeDocument/2006/extended-properties" xmlns:vt="http://schemas.openxmlformats.org/officeDocument/2006/docPropsVTypes">
  <TotalTime>107</TotalTime>
  <Words>4855</Words>
  <Application>Microsoft Office PowerPoint</Application>
  <PresentationFormat>Custom</PresentationFormat>
  <Paragraphs>938</Paragraphs>
  <Slides>46</Slides>
  <Notes>44</Notes>
  <HiddenSlides>0</HiddenSlides>
  <MMClips>0</MMClips>
  <ScaleCrop>false</ScaleCrop>
  <HeadingPairs>
    <vt:vector size="6" baseType="variant">
      <vt:variant>
        <vt:lpstr>Fonts Used</vt:lpstr>
      </vt:variant>
      <vt:variant>
        <vt:i4>9</vt:i4>
      </vt:variant>
      <vt:variant>
        <vt:lpstr>Theme</vt:lpstr>
      </vt:variant>
      <vt:variant>
        <vt:i4>5</vt:i4>
      </vt:variant>
      <vt:variant>
        <vt:lpstr>Slide Titles</vt:lpstr>
      </vt:variant>
      <vt:variant>
        <vt:i4>46</vt:i4>
      </vt:variant>
    </vt:vector>
  </HeadingPairs>
  <TitlesOfParts>
    <vt:vector size="60" baseType="lpstr">
      <vt:lpstr>Aptos</vt:lpstr>
      <vt:lpstr>Arial</vt:lpstr>
      <vt:lpstr>Calibri</vt:lpstr>
      <vt:lpstr>Calibri Light</vt:lpstr>
      <vt:lpstr>Courier New</vt:lpstr>
      <vt:lpstr>Helvetica</vt:lpstr>
      <vt:lpstr>Times New Roman</vt:lpstr>
      <vt:lpstr>Times New Roman Bold</vt:lpstr>
      <vt:lpstr>Wingdings</vt:lpstr>
      <vt:lpstr>Office Theme</vt:lpstr>
      <vt:lpstr>DEP_PresentationTemplate (2)</vt:lpstr>
      <vt:lpstr>blank</vt:lpstr>
      <vt:lpstr>1_Office Theme</vt:lpstr>
      <vt:lpstr>1_DEP_PresentationTemplate (2)</vt:lpstr>
      <vt:lpstr>PowerPoint Presentation</vt:lpstr>
      <vt:lpstr>Scan the QR Code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Diversity</vt:lpstr>
      <vt:lpstr>Diversity</vt:lpstr>
      <vt:lpstr>Local Law 1 M/WBE Program Requirements</vt:lpstr>
      <vt:lpstr>Local Law 1 M/WBE Program Requirements</vt:lpstr>
      <vt:lpstr>SUBCONTRACTOR APPROVAL</vt:lpstr>
      <vt:lpstr>PREVAILING WAGE </vt:lpstr>
      <vt:lpstr>PASSPort</vt:lpstr>
      <vt:lpstr>PASSPort Discussion Forum Tab</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Kruchowy, Nadia</dc:creator>
  <cp:lastModifiedBy>Kruchowy, Nadia</cp:lastModifiedBy>
  <cp:revision>11</cp:revision>
  <cp:lastPrinted>2022-02-01T14:40:08Z</cp:lastPrinted>
  <dcterms:modified xsi:type="dcterms:W3CDTF">2026-03-19T13:59:05Z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0x010100904566A8693367409711B240679E6458</vt:lpwstr>
  </property>
  <property fmtid="{D5CDD505-2E9C-101B-9397-08002B2CF9AE}" pid="3" name="MediaServiceImageTags">
    <vt:lpwstr/>
  </property>
</Properties>
</file>